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70" r:id="rId4"/>
    <p:sldId id="271" r:id="rId5"/>
    <p:sldId id="272" r:id="rId6"/>
    <p:sldId id="263" r:id="rId7"/>
    <p:sldId id="274" r:id="rId8"/>
    <p:sldId id="273" r:id="rId9"/>
    <p:sldId id="264" r:id="rId10"/>
    <p:sldId id="265" r:id="rId11"/>
    <p:sldId id="275" r:id="rId12"/>
    <p:sldId id="262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117EA7"/>
    <a:srgbClr val="99CCFF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0FF047-CC77-41C2-8B42-124BAFB41E03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BB2C8118-E36D-4A7D-9A93-4F21A2C77B79}">
      <dgm:prSet phldrT="[テキスト]"/>
      <dgm:spPr/>
      <dgm:t>
        <a:bodyPr/>
        <a:lstStyle/>
        <a:p>
          <a:r>
            <a:rPr kumimoji="1" lang="ja-JP" altLang="en-US" smtClean="0"/>
            <a:t>商品をカートに入れる</a:t>
          </a:r>
          <a:endParaRPr kumimoji="1" lang="ja-JP" altLang="en-US"/>
        </a:p>
      </dgm:t>
    </dgm:pt>
    <dgm:pt modelId="{1A3E856B-CEA2-4483-BC59-AF3C2A46C7FA}" type="parTrans" cxnId="{76E82867-D53E-49F2-9616-E39362C416D3}">
      <dgm:prSet/>
      <dgm:spPr/>
      <dgm:t>
        <a:bodyPr/>
        <a:lstStyle/>
        <a:p>
          <a:endParaRPr kumimoji="1" lang="ja-JP" altLang="en-US"/>
        </a:p>
      </dgm:t>
    </dgm:pt>
    <dgm:pt modelId="{0DD1D82A-074F-447D-B114-AED15BE85393}" type="sibTrans" cxnId="{76E82867-D53E-49F2-9616-E39362C416D3}">
      <dgm:prSet/>
      <dgm:spPr/>
      <dgm:t>
        <a:bodyPr/>
        <a:lstStyle/>
        <a:p>
          <a:endParaRPr kumimoji="1" lang="ja-JP" altLang="en-US"/>
        </a:p>
      </dgm:t>
    </dgm:pt>
    <dgm:pt modelId="{60820946-8655-4452-922F-5B8EAC806617}">
      <dgm:prSet phldrT="[テキスト]"/>
      <dgm:spPr/>
      <dgm:t>
        <a:bodyPr/>
        <a:lstStyle/>
        <a:p>
          <a:r>
            <a:rPr kumimoji="1" lang="ja-JP" altLang="en-US" smtClean="0"/>
            <a:t>カゴに設置された台に商品を置く（商品静止状態）</a:t>
          </a:r>
          <a:endParaRPr kumimoji="1" lang="en-US" altLang="ja-JP" smtClean="0"/>
        </a:p>
      </dgm:t>
    </dgm:pt>
    <dgm:pt modelId="{5C1DB869-D0C8-43DF-BAFE-8F467EC48C75}" type="parTrans" cxnId="{BAE3A7DD-811C-4840-82F8-14174382CCA3}">
      <dgm:prSet/>
      <dgm:spPr/>
      <dgm:t>
        <a:bodyPr/>
        <a:lstStyle/>
        <a:p>
          <a:endParaRPr kumimoji="1" lang="ja-JP" altLang="en-US"/>
        </a:p>
      </dgm:t>
    </dgm:pt>
    <dgm:pt modelId="{043802C4-FDC4-4722-8698-A3B8336B7D34}" type="sibTrans" cxnId="{BAE3A7DD-811C-4840-82F8-14174382CCA3}">
      <dgm:prSet/>
      <dgm:spPr/>
      <dgm:t>
        <a:bodyPr/>
        <a:lstStyle/>
        <a:p>
          <a:endParaRPr kumimoji="1" lang="ja-JP" altLang="en-US"/>
        </a:p>
      </dgm:t>
    </dgm:pt>
    <dgm:pt modelId="{19C89217-4A0D-4066-AC0E-A879E4987D19}">
      <dgm:prSet phldrT="[テキスト]"/>
      <dgm:spPr/>
      <dgm:t>
        <a:bodyPr/>
        <a:lstStyle/>
        <a:p>
          <a:r>
            <a:rPr kumimoji="1" lang="ja-JP" altLang="en-US" smtClean="0"/>
            <a:t>商品をそのままカゴに入れる（商品運動状態）</a:t>
          </a:r>
          <a:endParaRPr kumimoji="1" lang="ja-JP" altLang="en-US"/>
        </a:p>
      </dgm:t>
    </dgm:pt>
    <dgm:pt modelId="{C8900EE1-6444-4459-8B1E-97386E36FC54}" type="parTrans" cxnId="{A161029F-9368-4F1E-ADA2-ECAD0B5B23EB}">
      <dgm:prSet/>
      <dgm:spPr/>
      <dgm:t>
        <a:bodyPr/>
        <a:lstStyle/>
        <a:p>
          <a:endParaRPr kumimoji="1" lang="ja-JP" altLang="en-US"/>
        </a:p>
      </dgm:t>
    </dgm:pt>
    <dgm:pt modelId="{D64DA5D1-2470-40E9-B5AB-82108C0AA64D}" type="sibTrans" cxnId="{A161029F-9368-4F1E-ADA2-ECAD0B5B23EB}">
      <dgm:prSet/>
      <dgm:spPr/>
      <dgm:t>
        <a:bodyPr/>
        <a:lstStyle/>
        <a:p>
          <a:endParaRPr kumimoji="1" lang="ja-JP" altLang="en-US"/>
        </a:p>
      </dgm:t>
    </dgm:pt>
    <dgm:pt modelId="{858A12E1-7931-46FA-BC54-81BB74CAF1FF}">
      <dgm:prSet phldrT="[テキスト]"/>
      <dgm:spPr/>
      <dgm:t>
        <a:bodyPr/>
        <a:lstStyle/>
        <a:p>
          <a:r>
            <a:rPr kumimoji="1" lang="ja-JP" altLang="en-US" smtClean="0"/>
            <a:t>向けてもらう</a:t>
          </a:r>
          <a:endParaRPr kumimoji="1" lang="en-US" altLang="ja-JP" smtClean="0"/>
        </a:p>
      </dgm:t>
    </dgm:pt>
    <dgm:pt modelId="{3D9237CC-4ACA-450D-8E6C-B64A33F45A07}" type="parTrans" cxnId="{DC0D8C3F-1ACC-48E8-ABEF-4B8054CB1154}">
      <dgm:prSet/>
      <dgm:spPr/>
      <dgm:t>
        <a:bodyPr/>
        <a:lstStyle/>
        <a:p>
          <a:endParaRPr kumimoji="1" lang="ja-JP" altLang="en-US"/>
        </a:p>
      </dgm:t>
    </dgm:pt>
    <dgm:pt modelId="{8D53D4A4-4E6D-432E-AC7A-769447BBCCB4}" type="sibTrans" cxnId="{DC0D8C3F-1ACC-48E8-ABEF-4B8054CB1154}">
      <dgm:prSet/>
      <dgm:spPr/>
      <dgm:t>
        <a:bodyPr/>
        <a:lstStyle/>
        <a:p>
          <a:endParaRPr kumimoji="1" lang="ja-JP" altLang="en-US"/>
        </a:p>
      </dgm:t>
    </dgm:pt>
    <dgm:pt modelId="{BC066B31-D3A3-45B4-AC69-FF6A998AEED6}">
      <dgm:prSet phldrT="[テキスト]"/>
      <dgm:spPr/>
      <dgm:t>
        <a:bodyPr/>
        <a:lstStyle/>
        <a:p>
          <a:r>
            <a:rPr kumimoji="1" lang="ja-JP" altLang="en-US" smtClean="0"/>
            <a:t>向けてもらわない</a:t>
          </a:r>
          <a:endParaRPr kumimoji="1" lang="en-US" altLang="ja-JP" smtClean="0"/>
        </a:p>
      </dgm:t>
    </dgm:pt>
    <dgm:pt modelId="{1D1DF5E7-1BCC-459C-B249-24DFEAC82F5F}" type="parTrans" cxnId="{FBE2574A-E4A6-4B90-8A32-96680BC20D6F}">
      <dgm:prSet/>
      <dgm:spPr/>
      <dgm:t>
        <a:bodyPr/>
        <a:lstStyle/>
        <a:p>
          <a:endParaRPr kumimoji="1" lang="ja-JP" altLang="en-US"/>
        </a:p>
      </dgm:t>
    </dgm:pt>
    <dgm:pt modelId="{D2E9ADD8-EE50-4140-BEBD-C3074B70736C}" type="sibTrans" cxnId="{FBE2574A-E4A6-4B90-8A32-96680BC20D6F}">
      <dgm:prSet/>
      <dgm:spPr/>
      <dgm:t>
        <a:bodyPr/>
        <a:lstStyle/>
        <a:p>
          <a:endParaRPr kumimoji="1" lang="ja-JP" altLang="en-US"/>
        </a:p>
      </dgm:t>
    </dgm:pt>
    <dgm:pt modelId="{1A11AE95-FB7B-413B-AB04-C79167FAC3A4}">
      <dgm:prSet phldrT="[テキスト]"/>
      <dgm:spPr/>
      <dgm:t>
        <a:bodyPr/>
        <a:lstStyle/>
        <a:p>
          <a:r>
            <a:rPr kumimoji="1" lang="ja-JP" altLang="en-US" smtClean="0"/>
            <a:t>向けてもらう</a:t>
          </a:r>
          <a:endParaRPr kumimoji="1" lang="ja-JP" altLang="en-US"/>
        </a:p>
      </dgm:t>
    </dgm:pt>
    <dgm:pt modelId="{E3B8ADF1-4E6B-48E5-9CF3-CC6BB4E333A1}" type="parTrans" cxnId="{426D19B4-2F72-44C9-AEAA-561F3A3D1F7E}">
      <dgm:prSet/>
      <dgm:spPr/>
      <dgm:t>
        <a:bodyPr/>
        <a:lstStyle/>
        <a:p>
          <a:endParaRPr kumimoji="1" lang="ja-JP" altLang="en-US"/>
        </a:p>
      </dgm:t>
    </dgm:pt>
    <dgm:pt modelId="{2C4FFB4E-5619-49BC-9785-A695B12F2218}" type="sibTrans" cxnId="{426D19B4-2F72-44C9-AEAA-561F3A3D1F7E}">
      <dgm:prSet/>
      <dgm:spPr/>
      <dgm:t>
        <a:bodyPr/>
        <a:lstStyle/>
        <a:p>
          <a:endParaRPr kumimoji="1" lang="ja-JP" altLang="en-US"/>
        </a:p>
      </dgm:t>
    </dgm:pt>
    <dgm:pt modelId="{D754D198-C361-4F90-A48D-BA1FE2DC8FAC}">
      <dgm:prSet phldrT="[テキスト]"/>
      <dgm:spPr/>
      <dgm:t>
        <a:bodyPr/>
        <a:lstStyle/>
        <a:p>
          <a:r>
            <a:rPr kumimoji="1" lang="ja-JP" altLang="en-US" smtClean="0"/>
            <a:t>向けてもらわない</a:t>
          </a:r>
          <a:endParaRPr kumimoji="1" lang="ja-JP" altLang="en-US"/>
        </a:p>
      </dgm:t>
    </dgm:pt>
    <dgm:pt modelId="{27C999F0-1CDE-4A06-9FEA-516696B3F48D}" type="parTrans" cxnId="{99C443F6-B6F3-4633-A6A1-2CB300D2D2AF}">
      <dgm:prSet/>
      <dgm:spPr/>
      <dgm:t>
        <a:bodyPr/>
        <a:lstStyle/>
        <a:p>
          <a:endParaRPr kumimoji="1" lang="ja-JP" altLang="en-US"/>
        </a:p>
      </dgm:t>
    </dgm:pt>
    <dgm:pt modelId="{74410DE6-AAC2-4759-9FFB-9C914038CA9B}" type="sibTrans" cxnId="{99C443F6-B6F3-4633-A6A1-2CB300D2D2AF}">
      <dgm:prSet/>
      <dgm:spPr/>
      <dgm:t>
        <a:bodyPr/>
        <a:lstStyle/>
        <a:p>
          <a:endParaRPr kumimoji="1" lang="ja-JP" altLang="en-US"/>
        </a:p>
      </dgm:t>
    </dgm:pt>
    <dgm:pt modelId="{40E70748-E717-4B06-BCF9-2950FE4614C0}">
      <dgm:prSet phldrT="[テキスト]"/>
      <dgm:spPr/>
      <dgm:t>
        <a:bodyPr/>
        <a:lstStyle/>
        <a:p>
          <a:r>
            <a:rPr kumimoji="1" lang="ja-JP" altLang="en-US" smtClean="0"/>
            <a:t>手動（例：カゴ上に台を設置）</a:t>
          </a:r>
          <a:endParaRPr kumimoji="1" lang="en-US" altLang="ja-JP" smtClean="0"/>
        </a:p>
      </dgm:t>
    </dgm:pt>
    <dgm:pt modelId="{4F7BC99D-7766-4893-8296-9DFFC4C2C1E7}" type="parTrans" cxnId="{2285A1AC-3DFF-45FA-8404-2E5078FE956A}">
      <dgm:prSet/>
      <dgm:spPr/>
      <dgm:t>
        <a:bodyPr/>
        <a:lstStyle/>
        <a:p>
          <a:endParaRPr kumimoji="1" lang="ja-JP" altLang="en-US"/>
        </a:p>
      </dgm:t>
    </dgm:pt>
    <dgm:pt modelId="{AF03D2CE-9579-46F1-B1B7-73AF3BD03D72}" type="sibTrans" cxnId="{2285A1AC-3DFF-45FA-8404-2E5078FE956A}">
      <dgm:prSet/>
      <dgm:spPr/>
      <dgm:t>
        <a:bodyPr/>
        <a:lstStyle/>
        <a:p>
          <a:endParaRPr kumimoji="1" lang="ja-JP" altLang="en-US"/>
        </a:p>
      </dgm:t>
    </dgm:pt>
    <dgm:pt modelId="{5FD7B5F6-8D74-43AF-BFF0-F56AECE30231}">
      <dgm:prSet phldrT="[テキスト]"/>
      <dgm:spPr/>
      <dgm:t>
        <a:bodyPr/>
        <a:lstStyle/>
        <a:p>
          <a:r>
            <a:rPr kumimoji="1" lang="ja-JP" altLang="en-US" smtClean="0"/>
            <a:t>自動（例：カゴ上にベルトコンベアを設置）</a:t>
          </a:r>
          <a:endParaRPr kumimoji="1" lang="en-US" altLang="ja-JP" smtClean="0"/>
        </a:p>
      </dgm:t>
    </dgm:pt>
    <dgm:pt modelId="{1B24E361-4D5C-428B-A49A-E3B02AC9F911}" type="parTrans" cxnId="{5891BCB9-101F-4E6F-8759-E77C9B69BCBA}">
      <dgm:prSet/>
      <dgm:spPr/>
      <dgm:t>
        <a:bodyPr/>
        <a:lstStyle/>
        <a:p>
          <a:endParaRPr kumimoji="1" lang="ja-JP" altLang="en-US"/>
        </a:p>
      </dgm:t>
    </dgm:pt>
    <dgm:pt modelId="{BEFCE5AE-19E1-44FA-B8AB-BD41C27E1ABB}" type="sibTrans" cxnId="{5891BCB9-101F-4E6F-8759-E77C9B69BCBA}">
      <dgm:prSet/>
      <dgm:spPr/>
      <dgm:t>
        <a:bodyPr/>
        <a:lstStyle/>
        <a:p>
          <a:endParaRPr kumimoji="1" lang="ja-JP" altLang="en-US"/>
        </a:p>
      </dgm:t>
    </dgm:pt>
    <dgm:pt modelId="{B28F9E97-7A49-4ACF-9AD9-D1D10C4AAA57}">
      <dgm:prSet phldrT="[テキスト]"/>
      <dgm:spPr/>
      <dgm:t>
        <a:bodyPr/>
        <a:lstStyle/>
        <a:p>
          <a:r>
            <a:rPr kumimoji="1" lang="ja-JP" altLang="en-US" smtClean="0"/>
            <a:t>手動</a:t>
          </a:r>
          <a:endParaRPr kumimoji="1" lang="en-US" altLang="ja-JP" smtClean="0"/>
        </a:p>
      </dgm:t>
    </dgm:pt>
    <dgm:pt modelId="{84162F3D-EF39-4461-81F5-BC050B19619D}" type="parTrans" cxnId="{F7C3FA78-CC37-4E32-A2F3-BB75434533F8}">
      <dgm:prSet/>
      <dgm:spPr/>
      <dgm:t>
        <a:bodyPr/>
        <a:lstStyle/>
        <a:p>
          <a:endParaRPr kumimoji="1" lang="ja-JP" altLang="en-US"/>
        </a:p>
      </dgm:t>
    </dgm:pt>
    <dgm:pt modelId="{C5FEF76D-D0E9-4E8A-8E2E-C03FA8DBF164}" type="sibTrans" cxnId="{F7C3FA78-CC37-4E32-A2F3-BB75434533F8}">
      <dgm:prSet/>
      <dgm:spPr/>
      <dgm:t>
        <a:bodyPr/>
        <a:lstStyle/>
        <a:p>
          <a:endParaRPr kumimoji="1" lang="ja-JP" altLang="en-US"/>
        </a:p>
      </dgm:t>
    </dgm:pt>
    <dgm:pt modelId="{D3A80BBD-FADF-48FD-9D7E-3CA6BDDBE3E6}">
      <dgm:prSet phldrT="[テキスト]"/>
      <dgm:spPr/>
      <dgm:t>
        <a:bodyPr/>
        <a:lstStyle/>
        <a:p>
          <a:r>
            <a:rPr kumimoji="1" lang="ja-JP" altLang="en-US" smtClean="0"/>
            <a:t>自動</a:t>
          </a:r>
          <a:endParaRPr kumimoji="1" lang="en-US" altLang="ja-JP" smtClean="0"/>
        </a:p>
      </dgm:t>
    </dgm:pt>
    <dgm:pt modelId="{E26560B7-114F-4C31-9355-A635F6BB13A3}" type="parTrans" cxnId="{E3111125-83FD-465A-A5A8-52937699603E}">
      <dgm:prSet/>
      <dgm:spPr/>
      <dgm:t>
        <a:bodyPr/>
        <a:lstStyle/>
        <a:p>
          <a:endParaRPr kumimoji="1" lang="ja-JP" altLang="en-US"/>
        </a:p>
      </dgm:t>
    </dgm:pt>
    <dgm:pt modelId="{68C10C5E-EB07-4206-B363-111140620DA7}" type="sibTrans" cxnId="{E3111125-83FD-465A-A5A8-52937699603E}">
      <dgm:prSet/>
      <dgm:spPr/>
      <dgm:t>
        <a:bodyPr/>
        <a:lstStyle/>
        <a:p>
          <a:endParaRPr kumimoji="1" lang="ja-JP" altLang="en-US"/>
        </a:p>
      </dgm:t>
    </dgm:pt>
    <dgm:pt modelId="{F07384B0-49C8-4B7C-953B-9DB4CD0770F6}">
      <dgm:prSet phldrT="[テキスト]"/>
      <dgm:spPr/>
      <dgm:t>
        <a:bodyPr/>
        <a:lstStyle/>
        <a:p>
          <a:r>
            <a:rPr kumimoji="1" lang="ja-JP" altLang="en-US" smtClean="0"/>
            <a:t>単数</a:t>
          </a:r>
          <a:endParaRPr kumimoji="1" lang="ja-JP" altLang="en-US"/>
        </a:p>
      </dgm:t>
    </dgm:pt>
    <dgm:pt modelId="{616A5C03-0ED0-4E90-B889-5FB0919B88A8}" type="parTrans" cxnId="{04C8D052-985A-4DBD-82E1-2CA5F4086805}">
      <dgm:prSet/>
      <dgm:spPr/>
      <dgm:t>
        <a:bodyPr/>
        <a:lstStyle/>
        <a:p>
          <a:endParaRPr kumimoji="1" lang="ja-JP" altLang="en-US"/>
        </a:p>
      </dgm:t>
    </dgm:pt>
    <dgm:pt modelId="{F8DC0ED0-A5B9-4C9F-9534-9A5343F8115A}" type="sibTrans" cxnId="{04C8D052-985A-4DBD-82E1-2CA5F4086805}">
      <dgm:prSet/>
      <dgm:spPr/>
      <dgm:t>
        <a:bodyPr/>
        <a:lstStyle/>
        <a:p>
          <a:endParaRPr kumimoji="1" lang="ja-JP" altLang="en-US"/>
        </a:p>
      </dgm:t>
    </dgm:pt>
    <dgm:pt modelId="{A3814E66-E2E4-49AE-84EF-F204ECF991DC}">
      <dgm:prSet phldrT="[テキスト]"/>
      <dgm:spPr/>
      <dgm:t>
        <a:bodyPr/>
        <a:lstStyle/>
        <a:p>
          <a:r>
            <a:rPr kumimoji="1" lang="ja-JP" altLang="en-US" smtClean="0"/>
            <a:t>複数</a:t>
          </a:r>
          <a:endParaRPr kumimoji="1" lang="ja-JP" altLang="en-US"/>
        </a:p>
      </dgm:t>
    </dgm:pt>
    <dgm:pt modelId="{EAAAC1BE-2BB1-4EAB-B7FE-434D93A115F0}" type="parTrans" cxnId="{EE8BC9EF-08F5-42A0-8267-C99F57E85930}">
      <dgm:prSet/>
      <dgm:spPr/>
      <dgm:t>
        <a:bodyPr/>
        <a:lstStyle/>
        <a:p>
          <a:endParaRPr kumimoji="1" lang="ja-JP" altLang="en-US"/>
        </a:p>
      </dgm:t>
    </dgm:pt>
    <dgm:pt modelId="{48E3D0C3-CDA7-47DD-8FF5-44AB4E1F2BFE}" type="sibTrans" cxnId="{EE8BC9EF-08F5-42A0-8267-C99F57E85930}">
      <dgm:prSet/>
      <dgm:spPr/>
      <dgm:t>
        <a:bodyPr/>
        <a:lstStyle/>
        <a:p>
          <a:endParaRPr kumimoji="1" lang="ja-JP" altLang="en-US"/>
        </a:p>
      </dgm:t>
    </dgm:pt>
    <dgm:pt modelId="{E536235A-3C4D-410A-B09F-AB7FE5E31323}">
      <dgm:prSet phldrT="[テキスト]"/>
      <dgm:spPr/>
      <dgm:t>
        <a:bodyPr/>
        <a:lstStyle/>
        <a:p>
          <a:r>
            <a:rPr kumimoji="1" lang="ja-JP" altLang="en-US" smtClean="0"/>
            <a:t>単数</a:t>
          </a:r>
          <a:endParaRPr kumimoji="1" lang="ja-JP" altLang="en-US"/>
        </a:p>
      </dgm:t>
    </dgm:pt>
    <dgm:pt modelId="{BC565199-5638-4B9F-8E05-05C8CEF6A028}" type="parTrans" cxnId="{12CAD9E1-57F8-43F4-8929-76D73F0A51C0}">
      <dgm:prSet/>
      <dgm:spPr/>
      <dgm:t>
        <a:bodyPr/>
        <a:lstStyle/>
        <a:p>
          <a:endParaRPr kumimoji="1" lang="ja-JP" altLang="en-US"/>
        </a:p>
      </dgm:t>
    </dgm:pt>
    <dgm:pt modelId="{32F54ED1-B2F5-4D5D-87C5-464BC9086E59}" type="sibTrans" cxnId="{12CAD9E1-57F8-43F4-8929-76D73F0A51C0}">
      <dgm:prSet/>
      <dgm:spPr/>
      <dgm:t>
        <a:bodyPr/>
        <a:lstStyle/>
        <a:p>
          <a:endParaRPr kumimoji="1" lang="ja-JP" altLang="en-US"/>
        </a:p>
      </dgm:t>
    </dgm:pt>
    <dgm:pt modelId="{4EC81E40-3847-4108-A3B8-5998BC7DDF0E}">
      <dgm:prSet phldrT="[テキスト]"/>
      <dgm:spPr/>
      <dgm:t>
        <a:bodyPr/>
        <a:lstStyle/>
        <a:p>
          <a:r>
            <a:rPr kumimoji="1" lang="ja-JP" altLang="en-US" smtClean="0"/>
            <a:t>複数</a:t>
          </a:r>
          <a:endParaRPr kumimoji="1" lang="ja-JP" altLang="en-US"/>
        </a:p>
      </dgm:t>
    </dgm:pt>
    <dgm:pt modelId="{8D801F1C-5298-4161-9D78-1C99851FFBA6}" type="parTrans" cxnId="{4D76086D-3711-483F-916D-1274ECF3CEDF}">
      <dgm:prSet/>
      <dgm:spPr/>
      <dgm:t>
        <a:bodyPr/>
        <a:lstStyle/>
        <a:p>
          <a:endParaRPr kumimoji="1" lang="ja-JP" altLang="en-US"/>
        </a:p>
      </dgm:t>
    </dgm:pt>
    <dgm:pt modelId="{3E26CD80-37EC-4182-AAAF-3517E267D64C}" type="sibTrans" cxnId="{4D76086D-3711-483F-916D-1274ECF3CEDF}">
      <dgm:prSet/>
      <dgm:spPr/>
      <dgm:t>
        <a:bodyPr/>
        <a:lstStyle/>
        <a:p>
          <a:endParaRPr kumimoji="1" lang="ja-JP" altLang="en-US"/>
        </a:p>
      </dgm:t>
    </dgm:pt>
    <dgm:pt modelId="{9C518363-BB5F-4DED-A8E7-ABD8FD17F476}" type="pres">
      <dgm:prSet presAssocID="{540FF047-CC77-41C2-8B42-124BAFB41E0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A9B3448A-CC5A-476E-9AD9-C85EA7B78097}" type="pres">
      <dgm:prSet presAssocID="{540FF047-CC77-41C2-8B42-124BAFB41E03}" presName="hierFlow" presStyleCnt="0"/>
      <dgm:spPr/>
    </dgm:pt>
    <dgm:pt modelId="{EE620CA7-30EB-4C93-831D-52B4D5D79A9B}" type="pres">
      <dgm:prSet presAssocID="{540FF047-CC77-41C2-8B42-124BAFB41E0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CA2FF1-0B72-45E1-A0E1-EA4DC71F9763}" type="pres">
      <dgm:prSet presAssocID="{BB2C8118-E36D-4A7D-9A93-4F21A2C77B79}" presName="Name14" presStyleCnt="0"/>
      <dgm:spPr/>
    </dgm:pt>
    <dgm:pt modelId="{D1AAE7E5-B3CC-40DC-9236-472BCA7B1E9F}" type="pres">
      <dgm:prSet presAssocID="{BB2C8118-E36D-4A7D-9A93-4F21A2C77B7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3319F3EE-BE9E-426E-A55D-035D0CCDD4F3}" type="pres">
      <dgm:prSet presAssocID="{BB2C8118-E36D-4A7D-9A93-4F21A2C77B79}" presName="hierChild2" presStyleCnt="0"/>
      <dgm:spPr/>
    </dgm:pt>
    <dgm:pt modelId="{704F5575-0FF3-4765-A8C3-0B045A811CF8}" type="pres">
      <dgm:prSet presAssocID="{5C1DB869-D0C8-43DF-BAFE-8F467EC48C75}" presName="Name19" presStyleLbl="parChTrans1D2" presStyleIdx="0" presStyleCnt="2"/>
      <dgm:spPr/>
      <dgm:t>
        <a:bodyPr/>
        <a:lstStyle/>
        <a:p>
          <a:endParaRPr kumimoji="1" lang="ja-JP" altLang="en-US"/>
        </a:p>
      </dgm:t>
    </dgm:pt>
    <dgm:pt modelId="{29F3B543-5EDF-4B6B-8C5D-2DE7DA0C2C2C}" type="pres">
      <dgm:prSet presAssocID="{60820946-8655-4452-922F-5B8EAC806617}" presName="Name21" presStyleCnt="0"/>
      <dgm:spPr/>
    </dgm:pt>
    <dgm:pt modelId="{263D2D34-9861-4B36-9109-8B579F4F32A3}" type="pres">
      <dgm:prSet presAssocID="{60820946-8655-4452-922F-5B8EAC806617}" presName="level2Shape" presStyleLbl="node2" presStyleIdx="0" presStyleCnt="2"/>
      <dgm:spPr/>
      <dgm:t>
        <a:bodyPr/>
        <a:lstStyle/>
        <a:p>
          <a:endParaRPr kumimoji="1" lang="ja-JP" altLang="en-US"/>
        </a:p>
      </dgm:t>
    </dgm:pt>
    <dgm:pt modelId="{E254A086-0C93-4375-99CF-3CFFC352D070}" type="pres">
      <dgm:prSet presAssocID="{60820946-8655-4452-922F-5B8EAC806617}" presName="hierChild3" presStyleCnt="0"/>
      <dgm:spPr/>
    </dgm:pt>
    <dgm:pt modelId="{3AAF5E3A-E8B5-4255-96F4-8E9F501F83CF}" type="pres">
      <dgm:prSet presAssocID="{3D9237CC-4ACA-450D-8E6C-B64A33F45A07}" presName="Name19" presStyleLbl="parChTrans1D3" presStyleIdx="0" presStyleCnt="4"/>
      <dgm:spPr/>
      <dgm:t>
        <a:bodyPr/>
        <a:lstStyle/>
        <a:p>
          <a:endParaRPr kumimoji="1" lang="ja-JP" altLang="en-US"/>
        </a:p>
      </dgm:t>
    </dgm:pt>
    <dgm:pt modelId="{21017937-45AE-4737-806E-E57013DA58B1}" type="pres">
      <dgm:prSet presAssocID="{858A12E1-7931-46FA-BC54-81BB74CAF1FF}" presName="Name21" presStyleCnt="0"/>
      <dgm:spPr/>
    </dgm:pt>
    <dgm:pt modelId="{546D99D3-6FF2-4065-959C-405C0F9FA274}" type="pres">
      <dgm:prSet presAssocID="{858A12E1-7931-46FA-BC54-81BB74CAF1FF}" presName="level2Shape" presStyleLbl="node3" presStyleIdx="0" presStyleCnt="4"/>
      <dgm:spPr/>
      <dgm:t>
        <a:bodyPr/>
        <a:lstStyle/>
        <a:p>
          <a:endParaRPr kumimoji="1" lang="ja-JP" altLang="en-US"/>
        </a:p>
      </dgm:t>
    </dgm:pt>
    <dgm:pt modelId="{E1FB9854-D641-46AB-9FC6-E1979CF2035C}" type="pres">
      <dgm:prSet presAssocID="{858A12E1-7931-46FA-BC54-81BB74CAF1FF}" presName="hierChild3" presStyleCnt="0"/>
      <dgm:spPr/>
    </dgm:pt>
    <dgm:pt modelId="{32679A84-9B50-4C82-BC17-06AD8B45D838}" type="pres">
      <dgm:prSet presAssocID="{4F7BC99D-7766-4893-8296-9DFFC4C2C1E7}" presName="Name19" presStyleLbl="parChTrans1D4" presStyleIdx="0" presStyleCnt="8"/>
      <dgm:spPr/>
      <dgm:t>
        <a:bodyPr/>
        <a:lstStyle/>
        <a:p>
          <a:endParaRPr kumimoji="1" lang="ja-JP" altLang="en-US"/>
        </a:p>
      </dgm:t>
    </dgm:pt>
    <dgm:pt modelId="{516C5AC6-BB1D-4874-8B90-7FF53C6904FB}" type="pres">
      <dgm:prSet presAssocID="{40E70748-E717-4B06-BCF9-2950FE4614C0}" presName="Name21" presStyleCnt="0"/>
      <dgm:spPr/>
    </dgm:pt>
    <dgm:pt modelId="{FC599EC6-6925-4659-860B-40336FAE6A74}" type="pres">
      <dgm:prSet presAssocID="{40E70748-E717-4B06-BCF9-2950FE4614C0}" presName="level2Shape" presStyleLbl="node4" presStyleIdx="0" presStyleCnt="8"/>
      <dgm:spPr/>
      <dgm:t>
        <a:bodyPr/>
        <a:lstStyle/>
        <a:p>
          <a:endParaRPr kumimoji="1" lang="ja-JP" altLang="en-US"/>
        </a:p>
      </dgm:t>
    </dgm:pt>
    <dgm:pt modelId="{98C74120-1B1D-4469-B703-39B963266468}" type="pres">
      <dgm:prSet presAssocID="{40E70748-E717-4B06-BCF9-2950FE4614C0}" presName="hierChild3" presStyleCnt="0"/>
      <dgm:spPr/>
    </dgm:pt>
    <dgm:pt modelId="{35EFA3D5-9FF6-4418-9D6E-66E259F2CD8A}" type="pres">
      <dgm:prSet presAssocID="{1B24E361-4D5C-428B-A49A-E3B02AC9F911}" presName="Name19" presStyleLbl="parChTrans1D4" presStyleIdx="1" presStyleCnt="8"/>
      <dgm:spPr/>
      <dgm:t>
        <a:bodyPr/>
        <a:lstStyle/>
        <a:p>
          <a:endParaRPr kumimoji="1" lang="ja-JP" altLang="en-US"/>
        </a:p>
      </dgm:t>
    </dgm:pt>
    <dgm:pt modelId="{431A19DF-DE9D-48FB-8437-34DD750CEA8E}" type="pres">
      <dgm:prSet presAssocID="{5FD7B5F6-8D74-43AF-BFF0-F56AECE30231}" presName="Name21" presStyleCnt="0"/>
      <dgm:spPr/>
    </dgm:pt>
    <dgm:pt modelId="{002A93D5-8224-4BB9-B517-592E48863DC8}" type="pres">
      <dgm:prSet presAssocID="{5FD7B5F6-8D74-43AF-BFF0-F56AECE30231}" presName="level2Shape" presStyleLbl="node4" presStyleIdx="1" presStyleCnt="8"/>
      <dgm:spPr/>
      <dgm:t>
        <a:bodyPr/>
        <a:lstStyle/>
        <a:p>
          <a:endParaRPr kumimoji="1" lang="ja-JP" altLang="en-US"/>
        </a:p>
      </dgm:t>
    </dgm:pt>
    <dgm:pt modelId="{E88B6965-CBAB-4C03-BF66-21F679A6F7A5}" type="pres">
      <dgm:prSet presAssocID="{5FD7B5F6-8D74-43AF-BFF0-F56AECE30231}" presName="hierChild3" presStyleCnt="0"/>
      <dgm:spPr/>
    </dgm:pt>
    <dgm:pt modelId="{4C733F9E-1924-4BB6-B698-BBBCF4388FA4}" type="pres">
      <dgm:prSet presAssocID="{1D1DF5E7-1BCC-459C-B249-24DFEAC82F5F}" presName="Name19" presStyleLbl="parChTrans1D3" presStyleIdx="1" presStyleCnt="4"/>
      <dgm:spPr/>
      <dgm:t>
        <a:bodyPr/>
        <a:lstStyle/>
        <a:p>
          <a:endParaRPr kumimoji="1" lang="ja-JP" altLang="en-US"/>
        </a:p>
      </dgm:t>
    </dgm:pt>
    <dgm:pt modelId="{D9B0D3AD-DD78-4ED9-8B60-031FCA91B2BB}" type="pres">
      <dgm:prSet presAssocID="{BC066B31-D3A3-45B4-AC69-FF6A998AEED6}" presName="Name21" presStyleCnt="0"/>
      <dgm:spPr/>
    </dgm:pt>
    <dgm:pt modelId="{80214C4D-5C71-4FD2-8985-2A453C7D9018}" type="pres">
      <dgm:prSet presAssocID="{BC066B31-D3A3-45B4-AC69-FF6A998AEED6}" presName="level2Shape" presStyleLbl="node3" presStyleIdx="1" presStyleCnt="4"/>
      <dgm:spPr/>
      <dgm:t>
        <a:bodyPr/>
        <a:lstStyle/>
        <a:p>
          <a:endParaRPr kumimoji="1" lang="ja-JP" altLang="en-US"/>
        </a:p>
      </dgm:t>
    </dgm:pt>
    <dgm:pt modelId="{BEA69AF6-A3A4-48B9-A85B-30C60E11B89B}" type="pres">
      <dgm:prSet presAssocID="{BC066B31-D3A3-45B4-AC69-FF6A998AEED6}" presName="hierChild3" presStyleCnt="0"/>
      <dgm:spPr/>
    </dgm:pt>
    <dgm:pt modelId="{597B5D34-EBA4-42A5-83A1-F4B12B4B367C}" type="pres">
      <dgm:prSet presAssocID="{84162F3D-EF39-4461-81F5-BC050B19619D}" presName="Name19" presStyleLbl="parChTrans1D4" presStyleIdx="2" presStyleCnt="8"/>
      <dgm:spPr/>
      <dgm:t>
        <a:bodyPr/>
        <a:lstStyle/>
        <a:p>
          <a:endParaRPr kumimoji="1" lang="ja-JP" altLang="en-US"/>
        </a:p>
      </dgm:t>
    </dgm:pt>
    <dgm:pt modelId="{1CC6ED3C-65B7-4917-BB47-3A7C0A029446}" type="pres">
      <dgm:prSet presAssocID="{B28F9E97-7A49-4ACF-9AD9-D1D10C4AAA57}" presName="Name21" presStyleCnt="0"/>
      <dgm:spPr/>
    </dgm:pt>
    <dgm:pt modelId="{F5C4C26C-C55D-4E07-8AD3-16ECD89A8C20}" type="pres">
      <dgm:prSet presAssocID="{B28F9E97-7A49-4ACF-9AD9-D1D10C4AAA57}" presName="level2Shape" presStyleLbl="node4" presStyleIdx="2" presStyleCnt="8"/>
      <dgm:spPr/>
      <dgm:t>
        <a:bodyPr/>
        <a:lstStyle/>
        <a:p>
          <a:endParaRPr kumimoji="1" lang="ja-JP" altLang="en-US"/>
        </a:p>
      </dgm:t>
    </dgm:pt>
    <dgm:pt modelId="{6EF92D30-DDC4-494B-A31F-FEDE23119F67}" type="pres">
      <dgm:prSet presAssocID="{B28F9E97-7A49-4ACF-9AD9-D1D10C4AAA57}" presName="hierChild3" presStyleCnt="0"/>
      <dgm:spPr/>
    </dgm:pt>
    <dgm:pt modelId="{37A30BC3-C358-4406-AB5D-9B83B213DF9E}" type="pres">
      <dgm:prSet presAssocID="{E26560B7-114F-4C31-9355-A635F6BB13A3}" presName="Name19" presStyleLbl="parChTrans1D4" presStyleIdx="3" presStyleCnt="8"/>
      <dgm:spPr/>
      <dgm:t>
        <a:bodyPr/>
        <a:lstStyle/>
        <a:p>
          <a:endParaRPr kumimoji="1" lang="ja-JP" altLang="en-US"/>
        </a:p>
      </dgm:t>
    </dgm:pt>
    <dgm:pt modelId="{6888C7A6-208F-420E-B7DE-690C99073252}" type="pres">
      <dgm:prSet presAssocID="{D3A80BBD-FADF-48FD-9D7E-3CA6BDDBE3E6}" presName="Name21" presStyleCnt="0"/>
      <dgm:spPr/>
    </dgm:pt>
    <dgm:pt modelId="{58284AA1-B4C5-400B-BC0F-3BAFFF491D79}" type="pres">
      <dgm:prSet presAssocID="{D3A80BBD-FADF-48FD-9D7E-3CA6BDDBE3E6}" presName="level2Shape" presStyleLbl="node4" presStyleIdx="3" presStyleCnt="8"/>
      <dgm:spPr/>
      <dgm:t>
        <a:bodyPr/>
        <a:lstStyle/>
        <a:p>
          <a:endParaRPr kumimoji="1" lang="ja-JP" altLang="en-US"/>
        </a:p>
      </dgm:t>
    </dgm:pt>
    <dgm:pt modelId="{2A362182-F863-43D2-A028-2399FD0BA271}" type="pres">
      <dgm:prSet presAssocID="{D3A80BBD-FADF-48FD-9D7E-3CA6BDDBE3E6}" presName="hierChild3" presStyleCnt="0"/>
      <dgm:spPr/>
    </dgm:pt>
    <dgm:pt modelId="{02A253BE-010E-441E-83A4-3AD179E42ABB}" type="pres">
      <dgm:prSet presAssocID="{C8900EE1-6444-4459-8B1E-97386E36FC54}" presName="Name19" presStyleLbl="parChTrans1D2" presStyleIdx="1" presStyleCnt="2"/>
      <dgm:spPr/>
      <dgm:t>
        <a:bodyPr/>
        <a:lstStyle/>
        <a:p>
          <a:endParaRPr kumimoji="1" lang="ja-JP" altLang="en-US"/>
        </a:p>
      </dgm:t>
    </dgm:pt>
    <dgm:pt modelId="{5E22FF0C-1A36-4F82-89DF-DBF93C9B4771}" type="pres">
      <dgm:prSet presAssocID="{19C89217-4A0D-4066-AC0E-A879E4987D19}" presName="Name21" presStyleCnt="0"/>
      <dgm:spPr/>
    </dgm:pt>
    <dgm:pt modelId="{CD2B2469-C57A-4A04-A53C-29B71F13D255}" type="pres">
      <dgm:prSet presAssocID="{19C89217-4A0D-4066-AC0E-A879E4987D19}" presName="level2Shape" presStyleLbl="node2" presStyleIdx="1" presStyleCnt="2"/>
      <dgm:spPr/>
      <dgm:t>
        <a:bodyPr/>
        <a:lstStyle/>
        <a:p>
          <a:endParaRPr kumimoji="1" lang="ja-JP" altLang="en-US"/>
        </a:p>
      </dgm:t>
    </dgm:pt>
    <dgm:pt modelId="{54808E4B-C907-47DE-83BA-534065DD08D5}" type="pres">
      <dgm:prSet presAssocID="{19C89217-4A0D-4066-AC0E-A879E4987D19}" presName="hierChild3" presStyleCnt="0"/>
      <dgm:spPr/>
    </dgm:pt>
    <dgm:pt modelId="{9390346F-8191-4C67-B8CB-D0BD10DE87CA}" type="pres">
      <dgm:prSet presAssocID="{E3B8ADF1-4E6B-48E5-9CF3-CC6BB4E333A1}" presName="Name19" presStyleLbl="parChTrans1D3" presStyleIdx="2" presStyleCnt="4"/>
      <dgm:spPr/>
      <dgm:t>
        <a:bodyPr/>
        <a:lstStyle/>
        <a:p>
          <a:endParaRPr kumimoji="1" lang="ja-JP" altLang="en-US"/>
        </a:p>
      </dgm:t>
    </dgm:pt>
    <dgm:pt modelId="{25C6A95F-9A00-4CF2-B4D6-DB4C5A5F4E01}" type="pres">
      <dgm:prSet presAssocID="{1A11AE95-FB7B-413B-AB04-C79167FAC3A4}" presName="Name21" presStyleCnt="0"/>
      <dgm:spPr/>
    </dgm:pt>
    <dgm:pt modelId="{2A8A61D3-980A-4B63-A593-DE05BD1911C9}" type="pres">
      <dgm:prSet presAssocID="{1A11AE95-FB7B-413B-AB04-C79167FAC3A4}" presName="level2Shape" presStyleLbl="node3" presStyleIdx="2" presStyleCnt="4"/>
      <dgm:spPr/>
      <dgm:t>
        <a:bodyPr/>
        <a:lstStyle/>
        <a:p>
          <a:endParaRPr kumimoji="1" lang="ja-JP" altLang="en-US"/>
        </a:p>
      </dgm:t>
    </dgm:pt>
    <dgm:pt modelId="{50F96574-0A65-439D-8BCF-582AE9DDC88D}" type="pres">
      <dgm:prSet presAssocID="{1A11AE95-FB7B-413B-AB04-C79167FAC3A4}" presName="hierChild3" presStyleCnt="0"/>
      <dgm:spPr/>
    </dgm:pt>
    <dgm:pt modelId="{6CEAB4B3-B01B-42C1-ACD1-A549D657BAB4}" type="pres">
      <dgm:prSet presAssocID="{616A5C03-0ED0-4E90-B889-5FB0919B88A8}" presName="Name19" presStyleLbl="parChTrans1D4" presStyleIdx="4" presStyleCnt="8"/>
      <dgm:spPr/>
      <dgm:t>
        <a:bodyPr/>
        <a:lstStyle/>
        <a:p>
          <a:endParaRPr kumimoji="1" lang="ja-JP" altLang="en-US"/>
        </a:p>
      </dgm:t>
    </dgm:pt>
    <dgm:pt modelId="{BEC533D6-0DFE-4336-B438-391AD3F47978}" type="pres">
      <dgm:prSet presAssocID="{F07384B0-49C8-4B7C-953B-9DB4CD0770F6}" presName="Name21" presStyleCnt="0"/>
      <dgm:spPr/>
    </dgm:pt>
    <dgm:pt modelId="{C6F619F7-75F6-4048-A76A-87BA04BB483E}" type="pres">
      <dgm:prSet presAssocID="{F07384B0-49C8-4B7C-953B-9DB4CD0770F6}" presName="level2Shape" presStyleLbl="node4" presStyleIdx="4" presStyleCnt="8"/>
      <dgm:spPr/>
      <dgm:t>
        <a:bodyPr/>
        <a:lstStyle/>
        <a:p>
          <a:endParaRPr kumimoji="1" lang="ja-JP" altLang="en-US"/>
        </a:p>
      </dgm:t>
    </dgm:pt>
    <dgm:pt modelId="{685D1390-A634-4795-A2E3-D198332C26BB}" type="pres">
      <dgm:prSet presAssocID="{F07384B0-49C8-4B7C-953B-9DB4CD0770F6}" presName="hierChild3" presStyleCnt="0"/>
      <dgm:spPr/>
    </dgm:pt>
    <dgm:pt modelId="{DA2B04E7-2190-4942-A8F3-89E119D08C2C}" type="pres">
      <dgm:prSet presAssocID="{EAAAC1BE-2BB1-4EAB-B7FE-434D93A115F0}" presName="Name19" presStyleLbl="parChTrans1D4" presStyleIdx="5" presStyleCnt="8"/>
      <dgm:spPr/>
      <dgm:t>
        <a:bodyPr/>
        <a:lstStyle/>
        <a:p>
          <a:endParaRPr kumimoji="1" lang="ja-JP" altLang="en-US"/>
        </a:p>
      </dgm:t>
    </dgm:pt>
    <dgm:pt modelId="{5370D197-458B-4E69-8198-CB2DFD950D7B}" type="pres">
      <dgm:prSet presAssocID="{A3814E66-E2E4-49AE-84EF-F204ECF991DC}" presName="Name21" presStyleCnt="0"/>
      <dgm:spPr/>
    </dgm:pt>
    <dgm:pt modelId="{E0BA6A99-4178-46CA-BB9E-1584A019D4A3}" type="pres">
      <dgm:prSet presAssocID="{A3814E66-E2E4-49AE-84EF-F204ECF991DC}" presName="level2Shape" presStyleLbl="node4" presStyleIdx="5" presStyleCnt="8"/>
      <dgm:spPr/>
      <dgm:t>
        <a:bodyPr/>
        <a:lstStyle/>
        <a:p>
          <a:endParaRPr kumimoji="1" lang="ja-JP" altLang="en-US"/>
        </a:p>
      </dgm:t>
    </dgm:pt>
    <dgm:pt modelId="{0DC6865B-1BD1-4A22-9388-E0DD55D9D070}" type="pres">
      <dgm:prSet presAssocID="{A3814E66-E2E4-49AE-84EF-F204ECF991DC}" presName="hierChild3" presStyleCnt="0"/>
      <dgm:spPr/>
    </dgm:pt>
    <dgm:pt modelId="{FA8E08C3-7B18-4643-808A-8AE2EF9F59DF}" type="pres">
      <dgm:prSet presAssocID="{27C999F0-1CDE-4A06-9FEA-516696B3F48D}" presName="Name19" presStyleLbl="parChTrans1D3" presStyleIdx="3" presStyleCnt="4"/>
      <dgm:spPr/>
      <dgm:t>
        <a:bodyPr/>
        <a:lstStyle/>
        <a:p>
          <a:endParaRPr kumimoji="1" lang="ja-JP" altLang="en-US"/>
        </a:p>
      </dgm:t>
    </dgm:pt>
    <dgm:pt modelId="{786C2B12-ECF3-4060-B837-CA9A0858CB7C}" type="pres">
      <dgm:prSet presAssocID="{D754D198-C361-4F90-A48D-BA1FE2DC8FAC}" presName="Name21" presStyleCnt="0"/>
      <dgm:spPr/>
    </dgm:pt>
    <dgm:pt modelId="{3F8E38B6-6280-4229-B37C-BEA14B67D531}" type="pres">
      <dgm:prSet presAssocID="{D754D198-C361-4F90-A48D-BA1FE2DC8FAC}" presName="level2Shape" presStyleLbl="node3" presStyleIdx="3" presStyleCnt="4"/>
      <dgm:spPr/>
      <dgm:t>
        <a:bodyPr/>
        <a:lstStyle/>
        <a:p>
          <a:endParaRPr kumimoji="1" lang="ja-JP" altLang="en-US"/>
        </a:p>
      </dgm:t>
    </dgm:pt>
    <dgm:pt modelId="{972FA1D6-E79B-4CB5-BF4E-1D829C218BD4}" type="pres">
      <dgm:prSet presAssocID="{D754D198-C361-4F90-A48D-BA1FE2DC8FAC}" presName="hierChild3" presStyleCnt="0"/>
      <dgm:spPr/>
    </dgm:pt>
    <dgm:pt modelId="{BACCED9C-6CE3-4279-9CE8-DCD114AEA2D1}" type="pres">
      <dgm:prSet presAssocID="{BC565199-5638-4B9F-8E05-05C8CEF6A028}" presName="Name19" presStyleLbl="parChTrans1D4" presStyleIdx="6" presStyleCnt="8"/>
      <dgm:spPr/>
      <dgm:t>
        <a:bodyPr/>
        <a:lstStyle/>
        <a:p>
          <a:endParaRPr kumimoji="1" lang="ja-JP" altLang="en-US"/>
        </a:p>
      </dgm:t>
    </dgm:pt>
    <dgm:pt modelId="{935076B7-082B-423E-9865-5594F00F32E7}" type="pres">
      <dgm:prSet presAssocID="{E536235A-3C4D-410A-B09F-AB7FE5E31323}" presName="Name21" presStyleCnt="0"/>
      <dgm:spPr/>
    </dgm:pt>
    <dgm:pt modelId="{BAB448B3-40C9-4BE5-8AA1-B7C5FF63E6E8}" type="pres">
      <dgm:prSet presAssocID="{E536235A-3C4D-410A-B09F-AB7FE5E31323}" presName="level2Shape" presStyleLbl="node4" presStyleIdx="6" presStyleCnt="8"/>
      <dgm:spPr/>
      <dgm:t>
        <a:bodyPr/>
        <a:lstStyle/>
        <a:p>
          <a:endParaRPr kumimoji="1" lang="ja-JP" altLang="en-US"/>
        </a:p>
      </dgm:t>
    </dgm:pt>
    <dgm:pt modelId="{441FB1F9-CFAA-4254-89C8-3EBB7BB40A08}" type="pres">
      <dgm:prSet presAssocID="{E536235A-3C4D-410A-B09F-AB7FE5E31323}" presName="hierChild3" presStyleCnt="0"/>
      <dgm:spPr/>
    </dgm:pt>
    <dgm:pt modelId="{7D8090C5-BF20-4C46-8806-3961D4496CCA}" type="pres">
      <dgm:prSet presAssocID="{8D801F1C-5298-4161-9D78-1C99851FFBA6}" presName="Name19" presStyleLbl="parChTrans1D4" presStyleIdx="7" presStyleCnt="8"/>
      <dgm:spPr/>
      <dgm:t>
        <a:bodyPr/>
        <a:lstStyle/>
        <a:p>
          <a:endParaRPr kumimoji="1" lang="ja-JP" altLang="en-US"/>
        </a:p>
      </dgm:t>
    </dgm:pt>
    <dgm:pt modelId="{DF909D2D-9B9C-4612-9822-1D68BD4AC5FD}" type="pres">
      <dgm:prSet presAssocID="{4EC81E40-3847-4108-A3B8-5998BC7DDF0E}" presName="Name21" presStyleCnt="0"/>
      <dgm:spPr/>
    </dgm:pt>
    <dgm:pt modelId="{55C49626-0AD9-4114-9CF9-3461CE65E4BA}" type="pres">
      <dgm:prSet presAssocID="{4EC81E40-3847-4108-A3B8-5998BC7DDF0E}" presName="level2Shape" presStyleLbl="node4" presStyleIdx="7" presStyleCnt="8"/>
      <dgm:spPr/>
      <dgm:t>
        <a:bodyPr/>
        <a:lstStyle/>
        <a:p>
          <a:endParaRPr kumimoji="1" lang="ja-JP" altLang="en-US"/>
        </a:p>
      </dgm:t>
    </dgm:pt>
    <dgm:pt modelId="{29DD6DAD-E79C-45E0-A0FE-FC32B13B73FE}" type="pres">
      <dgm:prSet presAssocID="{4EC81E40-3847-4108-A3B8-5998BC7DDF0E}" presName="hierChild3" presStyleCnt="0"/>
      <dgm:spPr/>
    </dgm:pt>
    <dgm:pt modelId="{98C1BC9A-9F47-4850-9FA8-BD07D585CCA1}" type="pres">
      <dgm:prSet presAssocID="{540FF047-CC77-41C2-8B42-124BAFB41E03}" presName="bgShapesFlow" presStyleCnt="0"/>
      <dgm:spPr/>
    </dgm:pt>
  </dgm:ptLst>
  <dgm:cxnLst>
    <dgm:cxn modelId="{32C2BD47-9713-41E5-85A1-67B5BBA2A81A}" type="presOf" srcId="{BB2C8118-E36D-4A7D-9A93-4F21A2C77B79}" destId="{D1AAE7E5-B3CC-40DC-9236-472BCA7B1E9F}" srcOrd="0" destOrd="0" presId="urn:microsoft.com/office/officeart/2005/8/layout/hierarchy6"/>
    <dgm:cxn modelId="{5E2F150B-6719-4AD3-BCD2-6FDE8A7AB191}" type="presOf" srcId="{1A11AE95-FB7B-413B-AB04-C79167FAC3A4}" destId="{2A8A61D3-980A-4B63-A593-DE05BD1911C9}" srcOrd="0" destOrd="0" presId="urn:microsoft.com/office/officeart/2005/8/layout/hierarchy6"/>
    <dgm:cxn modelId="{9DE6E5D6-EB38-40D5-BC83-F25C86734708}" type="presOf" srcId="{E3B8ADF1-4E6B-48E5-9CF3-CC6BB4E333A1}" destId="{9390346F-8191-4C67-B8CB-D0BD10DE87CA}" srcOrd="0" destOrd="0" presId="urn:microsoft.com/office/officeart/2005/8/layout/hierarchy6"/>
    <dgm:cxn modelId="{FBE2574A-E4A6-4B90-8A32-96680BC20D6F}" srcId="{60820946-8655-4452-922F-5B8EAC806617}" destId="{BC066B31-D3A3-45B4-AC69-FF6A998AEED6}" srcOrd="1" destOrd="0" parTransId="{1D1DF5E7-1BCC-459C-B249-24DFEAC82F5F}" sibTransId="{D2E9ADD8-EE50-4140-BEBD-C3074B70736C}"/>
    <dgm:cxn modelId="{663CA8F2-EE66-4D81-847B-D8BA45A0D242}" type="presOf" srcId="{8D801F1C-5298-4161-9D78-1C99851FFBA6}" destId="{7D8090C5-BF20-4C46-8806-3961D4496CCA}" srcOrd="0" destOrd="0" presId="urn:microsoft.com/office/officeart/2005/8/layout/hierarchy6"/>
    <dgm:cxn modelId="{C291C82A-0A99-4D64-AAD3-289AFD6EBAE0}" type="presOf" srcId="{BC565199-5638-4B9F-8E05-05C8CEF6A028}" destId="{BACCED9C-6CE3-4279-9CE8-DCD114AEA2D1}" srcOrd="0" destOrd="0" presId="urn:microsoft.com/office/officeart/2005/8/layout/hierarchy6"/>
    <dgm:cxn modelId="{12CAD9E1-57F8-43F4-8929-76D73F0A51C0}" srcId="{D754D198-C361-4F90-A48D-BA1FE2DC8FAC}" destId="{E536235A-3C4D-410A-B09F-AB7FE5E31323}" srcOrd="0" destOrd="0" parTransId="{BC565199-5638-4B9F-8E05-05C8CEF6A028}" sibTransId="{32F54ED1-B2F5-4D5D-87C5-464BC9086E59}"/>
    <dgm:cxn modelId="{99C7291E-D462-47D4-8D23-E3E221B335A7}" type="presOf" srcId="{1D1DF5E7-1BCC-459C-B249-24DFEAC82F5F}" destId="{4C733F9E-1924-4BB6-B698-BBBCF4388FA4}" srcOrd="0" destOrd="0" presId="urn:microsoft.com/office/officeart/2005/8/layout/hierarchy6"/>
    <dgm:cxn modelId="{5AAA0DFC-4D5E-4E85-89B4-504EA17BFDF7}" type="presOf" srcId="{D3A80BBD-FADF-48FD-9D7E-3CA6BDDBE3E6}" destId="{58284AA1-B4C5-400B-BC0F-3BAFFF491D79}" srcOrd="0" destOrd="0" presId="urn:microsoft.com/office/officeart/2005/8/layout/hierarchy6"/>
    <dgm:cxn modelId="{2285A1AC-3DFF-45FA-8404-2E5078FE956A}" srcId="{858A12E1-7931-46FA-BC54-81BB74CAF1FF}" destId="{40E70748-E717-4B06-BCF9-2950FE4614C0}" srcOrd="0" destOrd="0" parTransId="{4F7BC99D-7766-4893-8296-9DFFC4C2C1E7}" sibTransId="{AF03D2CE-9579-46F1-B1B7-73AF3BD03D72}"/>
    <dgm:cxn modelId="{855CA819-1264-4F98-B084-E0784A0EC2E5}" type="presOf" srcId="{EAAAC1BE-2BB1-4EAB-B7FE-434D93A115F0}" destId="{DA2B04E7-2190-4942-A8F3-89E119D08C2C}" srcOrd="0" destOrd="0" presId="urn:microsoft.com/office/officeart/2005/8/layout/hierarchy6"/>
    <dgm:cxn modelId="{EE8BC9EF-08F5-42A0-8267-C99F57E85930}" srcId="{1A11AE95-FB7B-413B-AB04-C79167FAC3A4}" destId="{A3814E66-E2E4-49AE-84EF-F204ECF991DC}" srcOrd="1" destOrd="0" parTransId="{EAAAC1BE-2BB1-4EAB-B7FE-434D93A115F0}" sibTransId="{48E3D0C3-CDA7-47DD-8FF5-44AB4E1F2BFE}"/>
    <dgm:cxn modelId="{3285B052-D490-4700-8BE3-913A1385BFCF}" type="presOf" srcId="{858A12E1-7931-46FA-BC54-81BB74CAF1FF}" destId="{546D99D3-6FF2-4065-959C-405C0F9FA274}" srcOrd="0" destOrd="0" presId="urn:microsoft.com/office/officeart/2005/8/layout/hierarchy6"/>
    <dgm:cxn modelId="{183959B8-E30D-4B27-ABBC-769B1380A629}" type="presOf" srcId="{5FD7B5F6-8D74-43AF-BFF0-F56AECE30231}" destId="{002A93D5-8224-4BB9-B517-592E48863DC8}" srcOrd="0" destOrd="0" presId="urn:microsoft.com/office/officeart/2005/8/layout/hierarchy6"/>
    <dgm:cxn modelId="{5891BCB9-101F-4E6F-8759-E77C9B69BCBA}" srcId="{858A12E1-7931-46FA-BC54-81BB74CAF1FF}" destId="{5FD7B5F6-8D74-43AF-BFF0-F56AECE30231}" srcOrd="1" destOrd="0" parTransId="{1B24E361-4D5C-428B-A49A-E3B02AC9F911}" sibTransId="{BEFCE5AE-19E1-44FA-B8AB-BD41C27E1ABB}"/>
    <dgm:cxn modelId="{BAE3A7DD-811C-4840-82F8-14174382CCA3}" srcId="{BB2C8118-E36D-4A7D-9A93-4F21A2C77B79}" destId="{60820946-8655-4452-922F-5B8EAC806617}" srcOrd="0" destOrd="0" parTransId="{5C1DB869-D0C8-43DF-BAFE-8F467EC48C75}" sibTransId="{043802C4-FDC4-4722-8698-A3B8336B7D34}"/>
    <dgm:cxn modelId="{04C8D052-985A-4DBD-82E1-2CA5F4086805}" srcId="{1A11AE95-FB7B-413B-AB04-C79167FAC3A4}" destId="{F07384B0-49C8-4B7C-953B-9DB4CD0770F6}" srcOrd="0" destOrd="0" parTransId="{616A5C03-0ED0-4E90-B889-5FB0919B88A8}" sibTransId="{F8DC0ED0-A5B9-4C9F-9534-9A5343F8115A}"/>
    <dgm:cxn modelId="{7F2C4813-57D1-4A7E-900C-0A8961D4D042}" type="presOf" srcId="{E26560B7-114F-4C31-9355-A635F6BB13A3}" destId="{37A30BC3-C358-4406-AB5D-9B83B213DF9E}" srcOrd="0" destOrd="0" presId="urn:microsoft.com/office/officeart/2005/8/layout/hierarchy6"/>
    <dgm:cxn modelId="{FF9B1C32-06E5-4550-977C-8C73724214D8}" type="presOf" srcId="{3D9237CC-4ACA-450D-8E6C-B64A33F45A07}" destId="{3AAF5E3A-E8B5-4255-96F4-8E9F501F83CF}" srcOrd="0" destOrd="0" presId="urn:microsoft.com/office/officeart/2005/8/layout/hierarchy6"/>
    <dgm:cxn modelId="{88FF8A9C-B3D4-4BB1-9880-3A943C0F17F7}" type="presOf" srcId="{5C1DB869-D0C8-43DF-BAFE-8F467EC48C75}" destId="{704F5575-0FF3-4765-A8C3-0B045A811CF8}" srcOrd="0" destOrd="0" presId="urn:microsoft.com/office/officeart/2005/8/layout/hierarchy6"/>
    <dgm:cxn modelId="{BF1BC4BC-6036-4553-998F-94AA63F734B2}" type="presOf" srcId="{D754D198-C361-4F90-A48D-BA1FE2DC8FAC}" destId="{3F8E38B6-6280-4229-B37C-BEA14B67D531}" srcOrd="0" destOrd="0" presId="urn:microsoft.com/office/officeart/2005/8/layout/hierarchy6"/>
    <dgm:cxn modelId="{0140689B-C526-48C2-A31F-3FA7637862A6}" type="presOf" srcId="{4F7BC99D-7766-4893-8296-9DFFC4C2C1E7}" destId="{32679A84-9B50-4C82-BC17-06AD8B45D838}" srcOrd="0" destOrd="0" presId="urn:microsoft.com/office/officeart/2005/8/layout/hierarchy6"/>
    <dgm:cxn modelId="{99C443F6-B6F3-4633-A6A1-2CB300D2D2AF}" srcId="{19C89217-4A0D-4066-AC0E-A879E4987D19}" destId="{D754D198-C361-4F90-A48D-BA1FE2DC8FAC}" srcOrd="1" destOrd="0" parTransId="{27C999F0-1CDE-4A06-9FEA-516696B3F48D}" sibTransId="{74410DE6-AAC2-4759-9FFB-9C914038CA9B}"/>
    <dgm:cxn modelId="{E5AD96E7-CE4A-4D75-9000-78A4C12EAEC5}" type="presOf" srcId="{27C999F0-1CDE-4A06-9FEA-516696B3F48D}" destId="{FA8E08C3-7B18-4643-808A-8AE2EF9F59DF}" srcOrd="0" destOrd="0" presId="urn:microsoft.com/office/officeart/2005/8/layout/hierarchy6"/>
    <dgm:cxn modelId="{A161029F-9368-4F1E-ADA2-ECAD0B5B23EB}" srcId="{BB2C8118-E36D-4A7D-9A93-4F21A2C77B79}" destId="{19C89217-4A0D-4066-AC0E-A879E4987D19}" srcOrd="1" destOrd="0" parTransId="{C8900EE1-6444-4459-8B1E-97386E36FC54}" sibTransId="{D64DA5D1-2470-40E9-B5AB-82108C0AA64D}"/>
    <dgm:cxn modelId="{913AD5A8-8F38-4FDC-9298-74B4989C11EA}" type="presOf" srcId="{4EC81E40-3847-4108-A3B8-5998BC7DDF0E}" destId="{55C49626-0AD9-4114-9CF9-3461CE65E4BA}" srcOrd="0" destOrd="0" presId="urn:microsoft.com/office/officeart/2005/8/layout/hierarchy6"/>
    <dgm:cxn modelId="{2C7DAE7E-F1E9-4672-9517-880F2F788A29}" type="presOf" srcId="{F07384B0-49C8-4B7C-953B-9DB4CD0770F6}" destId="{C6F619F7-75F6-4048-A76A-87BA04BB483E}" srcOrd="0" destOrd="0" presId="urn:microsoft.com/office/officeart/2005/8/layout/hierarchy6"/>
    <dgm:cxn modelId="{436C6B64-2BCA-4F42-BECC-C7BBC6B3BBB8}" type="presOf" srcId="{C8900EE1-6444-4459-8B1E-97386E36FC54}" destId="{02A253BE-010E-441E-83A4-3AD179E42ABB}" srcOrd="0" destOrd="0" presId="urn:microsoft.com/office/officeart/2005/8/layout/hierarchy6"/>
    <dgm:cxn modelId="{76E82867-D53E-49F2-9616-E39362C416D3}" srcId="{540FF047-CC77-41C2-8B42-124BAFB41E03}" destId="{BB2C8118-E36D-4A7D-9A93-4F21A2C77B79}" srcOrd="0" destOrd="0" parTransId="{1A3E856B-CEA2-4483-BC59-AF3C2A46C7FA}" sibTransId="{0DD1D82A-074F-447D-B114-AED15BE85393}"/>
    <dgm:cxn modelId="{4A039CBD-6A2A-408C-8D69-BD552FD79B5C}" type="presOf" srcId="{A3814E66-E2E4-49AE-84EF-F204ECF991DC}" destId="{E0BA6A99-4178-46CA-BB9E-1584A019D4A3}" srcOrd="0" destOrd="0" presId="urn:microsoft.com/office/officeart/2005/8/layout/hierarchy6"/>
    <dgm:cxn modelId="{F7C3FA78-CC37-4E32-A2F3-BB75434533F8}" srcId="{BC066B31-D3A3-45B4-AC69-FF6A998AEED6}" destId="{B28F9E97-7A49-4ACF-9AD9-D1D10C4AAA57}" srcOrd="0" destOrd="0" parTransId="{84162F3D-EF39-4461-81F5-BC050B19619D}" sibTransId="{C5FEF76D-D0E9-4E8A-8E2E-C03FA8DBF164}"/>
    <dgm:cxn modelId="{1D9DF464-7E07-4927-A4FA-1DBF0485BC41}" type="presOf" srcId="{BC066B31-D3A3-45B4-AC69-FF6A998AEED6}" destId="{80214C4D-5C71-4FD2-8985-2A453C7D9018}" srcOrd="0" destOrd="0" presId="urn:microsoft.com/office/officeart/2005/8/layout/hierarchy6"/>
    <dgm:cxn modelId="{F63A5BF3-E517-460A-8204-CCA0A577C117}" type="presOf" srcId="{616A5C03-0ED0-4E90-B889-5FB0919B88A8}" destId="{6CEAB4B3-B01B-42C1-ACD1-A549D657BAB4}" srcOrd="0" destOrd="0" presId="urn:microsoft.com/office/officeart/2005/8/layout/hierarchy6"/>
    <dgm:cxn modelId="{AC2894AE-A10C-4F5A-8417-2DF110CA4686}" type="presOf" srcId="{19C89217-4A0D-4066-AC0E-A879E4987D19}" destId="{CD2B2469-C57A-4A04-A53C-29B71F13D255}" srcOrd="0" destOrd="0" presId="urn:microsoft.com/office/officeart/2005/8/layout/hierarchy6"/>
    <dgm:cxn modelId="{C3BD348F-E99D-4EF9-86A0-587C65C6CD94}" type="presOf" srcId="{540FF047-CC77-41C2-8B42-124BAFB41E03}" destId="{9C518363-BB5F-4DED-A8E7-ABD8FD17F476}" srcOrd="0" destOrd="0" presId="urn:microsoft.com/office/officeart/2005/8/layout/hierarchy6"/>
    <dgm:cxn modelId="{9885E1B5-0BA5-4077-8CEA-9BC6D42CEAC3}" type="presOf" srcId="{E536235A-3C4D-410A-B09F-AB7FE5E31323}" destId="{BAB448B3-40C9-4BE5-8AA1-B7C5FF63E6E8}" srcOrd="0" destOrd="0" presId="urn:microsoft.com/office/officeart/2005/8/layout/hierarchy6"/>
    <dgm:cxn modelId="{426D19B4-2F72-44C9-AEAA-561F3A3D1F7E}" srcId="{19C89217-4A0D-4066-AC0E-A879E4987D19}" destId="{1A11AE95-FB7B-413B-AB04-C79167FAC3A4}" srcOrd="0" destOrd="0" parTransId="{E3B8ADF1-4E6B-48E5-9CF3-CC6BB4E333A1}" sibTransId="{2C4FFB4E-5619-49BC-9785-A695B12F2218}"/>
    <dgm:cxn modelId="{DF4DEC55-0E35-45A0-A6E7-E331B4459F73}" type="presOf" srcId="{40E70748-E717-4B06-BCF9-2950FE4614C0}" destId="{FC599EC6-6925-4659-860B-40336FAE6A74}" srcOrd="0" destOrd="0" presId="urn:microsoft.com/office/officeart/2005/8/layout/hierarchy6"/>
    <dgm:cxn modelId="{9173877C-6AB2-4233-9CA3-9D758DC2C894}" type="presOf" srcId="{60820946-8655-4452-922F-5B8EAC806617}" destId="{263D2D34-9861-4B36-9109-8B579F4F32A3}" srcOrd="0" destOrd="0" presId="urn:microsoft.com/office/officeart/2005/8/layout/hierarchy6"/>
    <dgm:cxn modelId="{681AB214-37F1-4CB3-A56F-A2339B36C0C5}" type="presOf" srcId="{1B24E361-4D5C-428B-A49A-E3B02AC9F911}" destId="{35EFA3D5-9FF6-4418-9D6E-66E259F2CD8A}" srcOrd="0" destOrd="0" presId="urn:microsoft.com/office/officeart/2005/8/layout/hierarchy6"/>
    <dgm:cxn modelId="{DC0D8C3F-1ACC-48E8-ABEF-4B8054CB1154}" srcId="{60820946-8655-4452-922F-5B8EAC806617}" destId="{858A12E1-7931-46FA-BC54-81BB74CAF1FF}" srcOrd="0" destOrd="0" parTransId="{3D9237CC-4ACA-450D-8E6C-B64A33F45A07}" sibTransId="{8D53D4A4-4E6D-432E-AC7A-769447BBCCB4}"/>
    <dgm:cxn modelId="{4D76086D-3711-483F-916D-1274ECF3CEDF}" srcId="{D754D198-C361-4F90-A48D-BA1FE2DC8FAC}" destId="{4EC81E40-3847-4108-A3B8-5998BC7DDF0E}" srcOrd="1" destOrd="0" parTransId="{8D801F1C-5298-4161-9D78-1C99851FFBA6}" sibTransId="{3E26CD80-37EC-4182-AAAF-3517E267D64C}"/>
    <dgm:cxn modelId="{36D36617-D189-438C-AD5B-5259749AAFB9}" type="presOf" srcId="{B28F9E97-7A49-4ACF-9AD9-D1D10C4AAA57}" destId="{F5C4C26C-C55D-4E07-8AD3-16ECD89A8C20}" srcOrd="0" destOrd="0" presId="urn:microsoft.com/office/officeart/2005/8/layout/hierarchy6"/>
    <dgm:cxn modelId="{D182D549-FDB3-4D2E-AF22-B6CEC3D6EB30}" type="presOf" srcId="{84162F3D-EF39-4461-81F5-BC050B19619D}" destId="{597B5D34-EBA4-42A5-83A1-F4B12B4B367C}" srcOrd="0" destOrd="0" presId="urn:microsoft.com/office/officeart/2005/8/layout/hierarchy6"/>
    <dgm:cxn modelId="{E3111125-83FD-465A-A5A8-52937699603E}" srcId="{BC066B31-D3A3-45B4-AC69-FF6A998AEED6}" destId="{D3A80BBD-FADF-48FD-9D7E-3CA6BDDBE3E6}" srcOrd="1" destOrd="0" parTransId="{E26560B7-114F-4C31-9355-A635F6BB13A3}" sibTransId="{68C10C5E-EB07-4206-B363-111140620DA7}"/>
    <dgm:cxn modelId="{F9764BF7-1759-4A89-8936-E4B9A26EED14}" type="presParOf" srcId="{9C518363-BB5F-4DED-A8E7-ABD8FD17F476}" destId="{A9B3448A-CC5A-476E-9AD9-C85EA7B78097}" srcOrd="0" destOrd="0" presId="urn:microsoft.com/office/officeart/2005/8/layout/hierarchy6"/>
    <dgm:cxn modelId="{66B6ECCD-2A1E-480F-891E-485B6E27B235}" type="presParOf" srcId="{A9B3448A-CC5A-476E-9AD9-C85EA7B78097}" destId="{EE620CA7-30EB-4C93-831D-52B4D5D79A9B}" srcOrd="0" destOrd="0" presId="urn:microsoft.com/office/officeart/2005/8/layout/hierarchy6"/>
    <dgm:cxn modelId="{413F8E91-09D5-46F2-95E6-C4BCCF329AF4}" type="presParOf" srcId="{EE620CA7-30EB-4C93-831D-52B4D5D79A9B}" destId="{9DCA2FF1-0B72-45E1-A0E1-EA4DC71F9763}" srcOrd="0" destOrd="0" presId="urn:microsoft.com/office/officeart/2005/8/layout/hierarchy6"/>
    <dgm:cxn modelId="{6F07CF35-5531-4309-A3B6-994EB14C73BA}" type="presParOf" srcId="{9DCA2FF1-0B72-45E1-A0E1-EA4DC71F9763}" destId="{D1AAE7E5-B3CC-40DC-9236-472BCA7B1E9F}" srcOrd="0" destOrd="0" presId="urn:microsoft.com/office/officeart/2005/8/layout/hierarchy6"/>
    <dgm:cxn modelId="{EE7CD103-0052-4CC2-88B3-DBA31E057EFB}" type="presParOf" srcId="{9DCA2FF1-0B72-45E1-A0E1-EA4DC71F9763}" destId="{3319F3EE-BE9E-426E-A55D-035D0CCDD4F3}" srcOrd="1" destOrd="0" presId="urn:microsoft.com/office/officeart/2005/8/layout/hierarchy6"/>
    <dgm:cxn modelId="{3709D41F-C33D-4E63-87A1-1593209E54CF}" type="presParOf" srcId="{3319F3EE-BE9E-426E-A55D-035D0CCDD4F3}" destId="{704F5575-0FF3-4765-A8C3-0B045A811CF8}" srcOrd="0" destOrd="0" presId="urn:microsoft.com/office/officeart/2005/8/layout/hierarchy6"/>
    <dgm:cxn modelId="{997226BB-B780-4226-9A93-9A7113220C7B}" type="presParOf" srcId="{3319F3EE-BE9E-426E-A55D-035D0CCDD4F3}" destId="{29F3B543-5EDF-4B6B-8C5D-2DE7DA0C2C2C}" srcOrd="1" destOrd="0" presId="urn:microsoft.com/office/officeart/2005/8/layout/hierarchy6"/>
    <dgm:cxn modelId="{0C44AB87-DA06-4A6A-A574-76C23CC7A768}" type="presParOf" srcId="{29F3B543-5EDF-4B6B-8C5D-2DE7DA0C2C2C}" destId="{263D2D34-9861-4B36-9109-8B579F4F32A3}" srcOrd="0" destOrd="0" presId="urn:microsoft.com/office/officeart/2005/8/layout/hierarchy6"/>
    <dgm:cxn modelId="{48115733-7F78-4C9A-8FD6-AB93ACF19117}" type="presParOf" srcId="{29F3B543-5EDF-4B6B-8C5D-2DE7DA0C2C2C}" destId="{E254A086-0C93-4375-99CF-3CFFC352D070}" srcOrd="1" destOrd="0" presId="urn:microsoft.com/office/officeart/2005/8/layout/hierarchy6"/>
    <dgm:cxn modelId="{2B5F7885-4858-4C4D-BF38-8EF0BE908AC1}" type="presParOf" srcId="{E254A086-0C93-4375-99CF-3CFFC352D070}" destId="{3AAF5E3A-E8B5-4255-96F4-8E9F501F83CF}" srcOrd="0" destOrd="0" presId="urn:microsoft.com/office/officeart/2005/8/layout/hierarchy6"/>
    <dgm:cxn modelId="{3D57272A-0424-4E6F-BF88-DE2D3FBC4886}" type="presParOf" srcId="{E254A086-0C93-4375-99CF-3CFFC352D070}" destId="{21017937-45AE-4737-806E-E57013DA58B1}" srcOrd="1" destOrd="0" presId="urn:microsoft.com/office/officeart/2005/8/layout/hierarchy6"/>
    <dgm:cxn modelId="{4AD1C4E5-542E-42CC-9C10-E0FA47C536B5}" type="presParOf" srcId="{21017937-45AE-4737-806E-E57013DA58B1}" destId="{546D99D3-6FF2-4065-959C-405C0F9FA274}" srcOrd="0" destOrd="0" presId="urn:microsoft.com/office/officeart/2005/8/layout/hierarchy6"/>
    <dgm:cxn modelId="{E7E76D41-7216-418B-848E-57BD8A8DED0A}" type="presParOf" srcId="{21017937-45AE-4737-806E-E57013DA58B1}" destId="{E1FB9854-D641-46AB-9FC6-E1979CF2035C}" srcOrd="1" destOrd="0" presId="urn:microsoft.com/office/officeart/2005/8/layout/hierarchy6"/>
    <dgm:cxn modelId="{4E54F172-B93D-44A0-A5D9-CCB5247003B3}" type="presParOf" srcId="{E1FB9854-D641-46AB-9FC6-E1979CF2035C}" destId="{32679A84-9B50-4C82-BC17-06AD8B45D838}" srcOrd="0" destOrd="0" presId="urn:microsoft.com/office/officeart/2005/8/layout/hierarchy6"/>
    <dgm:cxn modelId="{6726D268-2805-4E2A-840E-FEEF88512527}" type="presParOf" srcId="{E1FB9854-D641-46AB-9FC6-E1979CF2035C}" destId="{516C5AC6-BB1D-4874-8B90-7FF53C6904FB}" srcOrd="1" destOrd="0" presId="urn:microsoft.com/office/officeart/2005/8/layout/hierarchy6"/>
    <dgm:cxn modelId="{8EE767E6-1700-4034-8E5B-8E86F28DAC2A}" type="presParOf" srcId="{516C5AC6-BB1D-4874-8B90-7FF53C6904FB}" destId="{FC599EC6-6925-4659-860B-40336FAE6A74}" srcOrd="0" destOrd="0" presId="urn:microsoft.com/office/officeart/2005/8/layout/hierarchy6"/>
    <dgm:cxn modelId="{6CF61DA0-0C94-4838-8299-23F02F62ACC7}" type="presParOf" srcId="{516C5AC6-BB1D-4874-8B90-7FF53C6904FB}" destId="{98C74120-1B1D-4469-B703-39B963266468}" srcOrd="1" destOrd="0" presId="urn:microsoft.com/office/officeart/2005/8/layout/hierarchy6"/>
    <dgm:cxn modelId="{6A00C5CB-2D27-470B-B52C-76630B1F7EC6}" type="presParOf" srcId="{E1FB9854-D641-46AB-9FC6-E1979CF2035C}" destId="{35EFA3D5-9FF6-4418-9D6E-66E259F2CD8A}" srcOrd="2" destOrd="0" presId="urn:microsoft.com/office/officeart/2005/8/layout/hierarchy6"/>
    <dgm:cxn modelId="{5C7ACA5F-80A6-4F65-8719-1A466DF6B8BB}" type="presParOf" srcId="{E1FB9854-D641-46AB-9FC6-E1979CF2035C}" destId="{431A19DF-DE9D-48FB-8437-34DD750CEA8E}" srcOrd="3" destOrd="0" presId="urn:microsoft.com/office/officeart/2005/8/layout/hierarchy6"/>
    <dgm:cxn modelId="{26BB42D5-4156-4065-BE5C-85EADEB13FC9}" type="presParOf" srcId="{431A19DF-DE9D-48FB-8437-34DD750CEA8E}" destId="{002A93D5-8224-4BB9-B517-592E48863DC8}" srcOrd="0" destOrd="0" presId="urn:microsoft.com/office/officeart/2005/8/layout/hierarchy6"/>
    <dgm:cxn modelId="{ABC07C30-5BB4-47A4-97B0-DD4FB8C8F753}" type="presParOf" srcId="{431A19DF-DE9D-48FB-8437-34DD750CEA8E}" destId="{E88B6965-CBAB-4C03-BF66-21F679A6F7A5}" srcOrd="1" destOrd="0" presId="urn:microsoft.com/office/officeart/2005/8/layout/hierarchy6"/>
    <dgm:cxn modelId="{82E0D3EC-831B-4DD2-A14F-D1626BC2B9A2}" type="presParOf" srcId="{E254A086-0C93-4375-99CF-3CFFC352D070}" destId="{4C733F9E-1924-4BB6-B698-BBBCF4388FA4}" srcOrd="2" destOrd="0" presId="urn:microsoft.com/office/officeart/2005/8/layout/hierarchy6"/>
    <dgm:cxn modelId="{820F80DA-6CE9-47A8-817F-FA02A2813B64}" type="presParOf" srcId="{E254A086-0C93-4375-99CF-3CFFC352D070}" destId="{D9B0D3AD-DD78-4ED9-8B60-031FCA91B2BB}" srcOrd="3" destOrd="0" presId="urn:microsoft.com/office/officeart/2005/8/layout/hierarchy6"/>
    <dgm:cxn modelId="{37133E23-02AA-4AB0-92A5-FA5E1FD5400F}" type="presParOf" srcId="{D9B0D3AD-DD78-4ED9-8B60-031FCA91B2BB}" destId="{80214C4D-5C71-4FD2-8985-2A453C7D9018}" srcOrd="0" destOrd="0" presId="urn:microsoft.com/office/officeart/2005/8/layout/hierarchy6"/>
    <dgm:cxn modelId="{75571246-D946-438A-8764-274DBD66D58E}" type="presParOf" srcId="{D9B0D3AD-DD78-4ED9-8B60-031FCA91B2BB}" destId="{BEA69AF6-A3A4-48B9-A85B-30C60E11B89B}" srcOrd="1" destOrd="0" presId="urn:microsoft.com/office/officeart/2005/8/layout/hierarchy6"/>
    <dgm:cxn modelId="{EDFC5115-39A1-42EB-A1D0-D84368DBB651}" type="presParOf" srcId="{BEA69AF6-A3A4-48B9-A85B-30C60E11B89B}" destId="{597B5D34-EBA4-42A5-83A1-F4B12B4B367C}" srcOrd="0" destOrd="0" presId="urn:microsoft.com/office/officeart/2005/8/layout/hierarchy6"/>
    <dgm:cxn modelId="{784265A0-FD5F-45B1-8A17-6DB634A4BAF9}" type="presParOf" srcId="{BEA69AF6-A3A4-48B9-A85B-30C60E11B89B}" destId="{1CC6ED3C-65B7-4917-BB47-3A7C0A029446}" srcOrd="1" destOrd="0" presId="urn:microsoft.com/office/officeart/2005/8/layout/hierarchy6"/>
    <dgm:cxn modelId="{4D03D86B-322D-4E28-AFEB-333311848EBC}" type="presParOf" srcId="{1CC6ED3C-65B7-4917-BB47-3A7C0A029446}" destId="{F5C4C26C-C55D-4E07-8AD3-16ECD89A8C20}" srcOrd="0" destOrd="0" presId="urn:microsoft.com/office/officeart/2005/8/layout/hierarchy6"/>
    <dgm:cxn modelId="{34136B4A-901C-47C2-96CA-FA5B3D097D4F}" type="presParOf" srcId="{1CC6ED3C-65B7-4917-BB47-3A7C0A029446}" destId="{6EF92D30-DDC4-494B-A31F-FEDE23119F67}" srcOrd="1" destOrd="0" presId="urn:microsoft.com/office/officeart/2005/8/layout/hierarchy6"/>
    <dgm:cxn modelId="{6569C1FC-568A-40BE-A15A-D6556B1D14C1}" type="presParOf" srcId="{BEA69AF6-A3A4-48B9-A85B-30C60E11B89B}" destId="{37A30BC3-C358-4406-AB5D-9B83B213DF9E}" srcOrd="2" destOrd="0" presId="urn:microsoft.com/office/officeart/2005/8/layout/hierarchy6"/>
    <dgm:cxn modelId="{E9656C49-7473-4ECD-A73B-93493F4048EC}" type="presParOf" srcId="{BEA69AF6-A3A4-48B9-A85B-30C60E11B89B}" destId="{6888C7A6-208F-420E-B7DE-690C99073252}" srcOrd="3" destOrd="0" presId="urn:microsoft.com/office/officeart/2005/8/layout/hierarchy6"/>
    <dgm:cxn modelId="{82823EE4-259D-466F-8A56-E71ED570EA9C}" type="presParOf" srcId="{6888C7A6-208F-420E-B7DE-690C99073252}" destId="{58284AA1-B4C5-400B-BC0F-3BAFFF491D79}" srcOrd="0" destOrd="0" presId="urn:microsoft.com/office/officeart/2005/8/layout/hierarchy6"/>
    <dgm:cxn modelId="{ADA69701-404A-45BD-990D-EA09209E4C79}" type="presParOf" srcId="{6888C7A6-208F-420E-B7DE-690C99073252}" destId="{2A362182-F863-43D2-A028-2399FD0BA271}" srcOrd="1" destOrd="0" presId="urn:microsoft.com/office/officeart/2005/8/layout/hierarchy6"/>
    <dgm:cxn modelId="{41E66611-683E-4F81-8B21-EA0E27F0CA36}" type="presParOf" srcId="{3319F3EE-BE9E-426E-A55D-035D0CCDD4F3}" destId="{02A253BE-010E-441E-83A4-3AD179E42ABB}" srcOrd="2" destOrd="0" presId="urn:microsoft.com/office/officeart/2005/8/layout/hierarchy6"/>
    <dgm:cxn modelId="{D8D774C8-4595-4B00-A97F-AF0A2188F56D}" type="presParOf" srcId="{3319F3EE-BE9E-426E-A55D-035D0CCDD4F3}" destId="{5E22FF0C-1A36-4F82-89DF-DBF93C9B4771}" srcOrd="3" destOrd="0" presId="urn:microsoft.com/office/officeart/2005/8/layout/hierarchy6"/>
    <dgm:cxn modelId="{BBE92046-9357-4BAC-BD94-27D24ACF8A65}" type="presParOf" srcId="{5E22FF0C-1A36-4F82-89DF-DBF93C9B4771}" destId="{CD2B2469-C57A-4A04-A53C-29B71F13D255}" srcOrd="0" destOrd="0" presId="urn:microsoft.com/office/officeart/2005/8/layout/hierarchy6"/>
    <dgm:cxn modelId="{AAD245A8-6DD1-440C-820E-8FF8810EEEA5}" type="presParOf" srcId="{5E22FF0C-1A36-4F82-89DF-DBF93C9B4771}" destId="{54808E4B-C907-47DE-83BA-534065DD08D5}" srcOrd="1" destOrd="0" presId="urn:microsoft.com/office/officeart/2005/8/layout/hierarchy6"/>
    <dgm:cxn modelId="{554CC967-6D19-4402-B3D8-CD9659C95919}" type="presParOf" srcId="{54808E4B-C907-47DE-83BA-534065DD08D5}" destId="{9390346F-8191-4C67-B8CB-D0BD10DE87CA}" srcOrd="0" destOrd="0" presId="urn:microsoft.com/office/officeart/2005/8/layout/hierarchy6"/>
    <dgm:cxn modelId="{699EE070-85C4-49D1-AEF5-26EA7A1EDF1D}" type="presParOf" srcId="{54808E4B-C907-47DE-83BA-534065DD08D5}" destId="{25C6A95F-9A00-4CF2-B4D6-DB4C5A5F4E01}" srcOrd="1" destOrd="0" presId="urn:microsoft.com/office/officeart/2005/8/layout/hierarchy6"/>
    <dgm:cxn modelId="{76907C23-7D92-4CF1-9B58-D96A8F82217A}" type="presParOf" srcId="{25C6A95F-9A00-4CF2-B4D6-DB4C5A5F4E01}" destId="{2A8A61D3-980A-4B63-A593-DE05BD1911C9}" srcOrd="0" destOrd="0" presId="urn:microsoft.com/office/officeart/2005/8/layout/hierarchy6"/>
    <dgm:cxn modelId="{2B386E8E-0CD7-41B8-9BEE-CADA028136AE}" type="presParOf" srcId="{25C6A95F-9A00-4CF2-B4D6-DB4C5A5F4E01}" destId="{50F96574-0A65-439D-8BCF-582AE9DDC88D}" srcOrd="1" destOrd="0" presId="urn:microsoft.com/office/officeart/2005/8/layout/hierarchy6"/>
    <dgm:cxn modelId="{D2528ED4-C9F1-4263-8E88-1A710645FC6E}" type="presParOf" srcId="{50F96574-0A65-439D-8BCF-582AE9DDC88D}" destId="{6CEAB4B3-B01B-42C1-ACD1-A549D657BAB4}" srcOrd="0" destOrd="0" presId="urn:microsoft.com/office/officeart/2005/8/layout/hierarchy6"/>
    <dgm:cxn modelId="{787DF701-3781-4D94-B15C-5FEFD116CCDE}" type="presParOf" srcId="{50F96574-0A65-439D-8BCF-582AE9DDC88D}" destId="{BEC533D6-0DFE-4336-B438-391AD3F47978}" srcOrd="1" destOrd="0" presId="urn:microsoft.com/office/officeart/2005/8/layout/hierarchy6"/>
    <dgm:cxn modelId="{5502D84D-3981-4960-B14A-257367139D70}" type="presParOf" srcId="{BEC533D6-0DFE-4336-B438-391AD3F47978}" destId="{C6F619F7-75F6-4048-A76A-87BA04BB483E}" srcOrd="0" destOrd="0" presId="urn:microsoft.com/office/officeart/2005/8/layout/hierarchy6"/>
    <dgm:cxn modelId="{6907BF8A-B2A4-443B-98F9-9C25995DA97F}" type="presParOf" srcId="{BEC533D6-0DFE-4336-B438-391AD3F47978}" destId="{685D1390-A634-4795-A2E3-D198332C26BB}" srcOrd="1" destOrd="0" presId="urn:microsoft.com/office/officeart/2005/8/layout/hierarchy6"/>
    <dgm:cxn modelId="{94C1AB1A-666E-47D8-BA43-9190746ABB84}" type="presParOf" srcId="{50F96574-0A65-439D-8BCF-582AE9DDC88D}" destId="{DA2B04E7-2190-4942-A8F3-89E119D08C2C}" srcOrd="2" destOrd="0" presId="urn:microsoft.com/office/officeart/2005/8/layout/hierarchy6"/>
    <dgm:cxn modelId="{3258E5CC-9E45-4C29-A0A8-BD7A7BA8D246}" type="presParOf" srcId="{50F96574-0A65-439D-8BCF-582AE9DDC88D}" destId="{5370D197-458B-4E69-8198-CB2DFD950D7B}" srcOrd="3" destOrd="0" presId="urn:microsoft.com/office/officeart/2005/8/layout/hierarchy6"/>
    <dgm:cxn modelId="{CA718B3B-B510-499A-820C-6FBEF0D5D140}" type="presParOf" srcId="{5370D197-458B-4E69-8198-CB2DFD950D7B}" destId="{E0BA6A99-4178-46CA-BB9E-1584A019D4A3}" srcOrd="0" destOrd="0" presId="urn:microsoft.com/office/officeart/2005/8/layout/hierarchy6"/>
    <dgm:cxn modelId="{9BB1C215-A2AE-4325-8701-F40814EB7C53}" type="presParOf" srcId="{5370D197-458B-4E69-8198-CB2DFD950D7B}" destId="{0DC6865B-1BD1-4A22-9388-E0DD55D9D070}" srcOrd="1" destOrd="0" presId="urn:microsoft.com/office/officeart/2005/8/layout/hierarchy6"/>
    <dgm:cxn modelId="{B2C17CEC-31CE-4D16-BDA9-A65BD636BDBD}" type="presParOf" srcId="{54808E4B-C907-47DE-83BA-534065DD08D5}" destId="{FA8E08C3-7B18-4643-808A-8AE2EF9F59DF}" srcOrd="2" destOrd="0" presId="urn:microsoft.com/office/officeart/2005/8/layout/hierarchy6"/>
    <dgm:cxn modelId="{621BE76B-50B7-4D1D-A230-9A853C5D3D4B}" type="presParOf" srcId="{54808E4B-C907-47DE-83BA-534065DD08D5}" destId="{786C2B12-ECF3-4060-B837-CA9A0858CB7C}" srcOrd="3" destOrd="0" presId="urn:microsoft.com/office/officeart/2005/8/layout/hierarchy6"/>
    <dgm:cxn modelId="{D45D03B4-4207-41BD-BABF-774DD9112B9F}" type="presParOf" srcId="{786C2B12-ECF3-4060-B837-CA9A0858CB7C}" destId="{3F8E38B6-6280-4229-B37C-BEA14B67D531}" srcOrd="0" destOrd="0" presId="urn:microsoft.com/office/officeart/2005/8/layout/hierarchy6"/>
    <dgm:cxn modelId="{D205B9A7-0F1E-42E9-8AE2-C04C62C0BD64}" type="presParOf" srcId="{786C2B12-ECF3-4060-B837-CA9A0858CB7C}" destId="{972FA1D6-E79B-4CB5-BF4E-1D829C218BD4}" srcOrd="1" destOrd="0" presId="urn:microsoft.com/office/officeart/2005/8/layout/hierarchy6"/>
    <dgm:cxn modelId="{7BC4687E-6F27-411C-8A8D-190CFE0A3BF6}" type="presParOf" srcId="{972FA1D6-E79B-4CB5-BF4E-1D829C218BD4}" destId="{BACCED9C-6CE3-4279-9CE8-DCD114AEA2D1}" srcOrd="0" destOrd="0" presId="urn:microsoft.com/office/officeart/2005/8/layout/hierarchy6"/>
    <dgm:cxn modelId="{8509F26B-19C1-4B79-8BD9-E8F84BC35997}" type="presParOf" srcId="{972FA1D6-E79B-4CB5-BF4E-1D829C218BD4}" destId="{935076B7-082B-423E-9865-5594F00F32E7}" srcOrd="1" destOrd="0" presId="urn:microsoft.com/office/officeart/2005/8/layout/hierarchy6"/>
    <dgm:cxn modelId="{25909103-E96C-4F62-968B-3D38FE957614}" type="presParOf" srcId="{935076B7-082B-423E-9865-5594F00F32E7}" destId="{BAB448B3-40C9-4BE5-8AA1-B7C5FF63E6E8}" srcOrd="0" destOrd="0" presId="urn:microsoft.com/office/officeart/2005/8/layout/hierarchy6"/>
    <dgm:cxn modelId="{2FA8FD24-7857-4610-88A3-A3118E30A898}" type="presParOf" srcId="{935076B7-082B-423E-9865-5594F00F32E7}" destId="{441FB1F9-CFAA-4254-89C8-3EBB7BB40A08}" srcOrd="1" destOrd="0" presId="urn:microsoft.com/office/officeart/2005/8/layout/hierarchy6"/>
    <dgm:cxn modelId="{D6C6A9D3-A70B-4C73-9413-F1ECA6FCFAAC}" type="presParOf" srcId="{972FA1D6-E79B-4CB5-BF4E-1D829C218BD4}" destId="{7D8090C5-BF20-4C46-8806-3961D4496CCA}" srcOrd="2" destOrd="0" presId="urn:microsoft.com/office/officeart/2005/8/layout/hierarchy6"/>
    <dgm:cxn modelId="{7901A6DE-45EA-4132-877C-52680CED7415}" type="presParOf" srcId="{972FA1D6-E79B-4CB5-BF4E-1D829C218BD4}" destId="{DF909D2D-9B9C-4612-9822-1D68BD4AC5FD}" srcOrd="3" destOrd="0" presId="urn:microsoft.com/office/officeart/2005/8/layout/hierarchy6"/>
    <dgm:cxn modelId="{DDA0E5E5-8D0E-4853-8206-E38ED86A823B}" type="presParOf" srcId="{DF909D2D-9B9C-4612-9822-1D68BD4AC5FD}" destId="{55C49626-0AD9-4114-9CF9-3461CE65E4BA}" srcOrd="0" destOrd="0" presId="urn:microsoft.com/office/officeart/2005/8/layout/hierarchy6"/>
    <dgm:cxn modelId="{E0770B7B-2752-44A4-A356-3E687171E834}" type="presParOf" srcId="{DF909D2D-9B9C-4612-9822-1D68BD4AC5FD}" destId="{29DD6DAD-E79C-45E0-A0FE-FC32B13B73FE}" srcOrd="1" destOrd="0" presId="urn:microsoft.com/office/officeart/2005/8/layout/hierarchy6"/>
    <dgm:cxn modelId="{551A8679-0D7B-4C09-AD3C-210D045E0449}" type="presParOf" srcId="{9C518363-BB5F-4DED-A8E7-ABD8FD17F476}" destId="{98C1BC9A-9F47-4850-9FA8-BD07D585CCA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0FF047-CC77-41C2-8B42-124BAFB41E03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BB2C8118-E36D-4A7D-9A93-4F21A2C77B79}">
      <dgm:prSet phldrT="[テキスト]"/>
      <dgm:spPr/>
      <dgm:t>
        <a:bodyPr/>
        <a:lstStyle/>
        <a:p>
          <a:r>
            <a:rPr kumimoji="1" lang="ja-JP" altLang="en-US" smtClean="0"/>
            <a:t>ラズパイ（撮影した画像やデータをサーバへ送信）</a:t>
          </a:r>
          <a:endParaRPr kumimoji="1" lang="ja-JP" altLang="en-US"/>
        </a:p>
      </dgm:t>
    </dgm:pt>
    <dgm:pt modelId="{1A3E856B-CEA2-4483-BC59-AF3C2A46C7FA}" type="parTrans" cxnId="{76E82867-D53E-49F2-9616-E39362C416D3}">
      <dgm:prSet/>
      <dgm:spPr/>
      <dgm:t>
        <a:bodyPr/>
        <a:lstStyle/>
        <a:p>
          <a:endParaRPr kumimoji="1" lang="ja-JP" altLang="en-US"/>
        </a:p>
      </dgm:t>
    </dgm:pt>
    <dgm:pt modelId="{0DD1D82A-074F-447D-B114-AED15BE85393}" type="sibTrans" cxnId="{76E82867-D53E-49F2-9616-E39362C416D3}">
      <dgm:prSet/>
      <dgm:spPr/>
      <dgm:t>
        <a:bodyPr/>
        <a:lstStyle/>
        <a:p>
          <a:endParaRPr kumimoji="1" lang="ja-JP" altLang="en-US"/>
        </a:p>
      </dgm:t>
    </dgm:pt>
    <dgm:pt modelId="{0401B3CD-7B50-41B0-8B6C-3AA6EC417304}">
      <dgm:prSet phldrT="[テキスト]"/>
      <dgm:spPr/>
      <dgm:t>
        <a:bodyPr/>
        <a:lstStyle/>
        <a:p>
          <a:r>
            <a:rPr kumimoji="1" lang="en-US" altLang="ja-JP" smtClean="0"/>
            <a:t>Web</a:t>
          </a:r>
          <a:r>
            <a:rPr kumimoji="1" lang="ja-JP" altLang="en-US" smtClean="0"/>
            <a:t>カメラ（商品を撮影）</a:t>
          </a:r>
          <a:endParaRPr kumimoji="1" lang="ja-JP" altLang="en-US"/>
        </a:p>
      </dgm:t>
    </dgm:pt>
    <dgm:pt modelId="{BB924514-7BCD-4525-B02C-067A02B66813}" type="parTrans" cxnId="{E9B4B0B2-2612-434A-8661-0EAE5FCF1350}">
      <dgm:prSet/>
      <dgm:spPr/>
      <dgm:t>
        <a:bodyPr/>
        <a:lstStyle/>
        <a:p>
          <a:endParaRPr kumimoji="1" lang="ja-JP" altLang="en-US"/>
        </a:p>
      </dgm:t>
    </dgm:pt>
    <dgm:pt modelId="{8A17D663-C373-4A69-ABFF-558754015EA5}" type="sibTrans" cxnId="{E9B4B0B2-2612-434A-8661-0EAE5FCF1350}">
      <dgm:prSet/>
      <dgm:spPr/>
      <dgm:t>
        <a:bodyPr/>
        <a:lstStyle/>
        <a:p>
          <a:endParaRPr kumimoji="1" lang="ja-JP" altLang="en-US"/>
        </a:p>
      </dgm:t>
    </dgm:pt>
    <dgm:pt modelId="{973BEEDC-7802-427F-9907-E144853046D8}">
      <dgm:prSet phldrT="[テキスト]"/>
      <dgm:spPr/>
      <dgm:t>
        <a:bodyPr/>
        <a:lstStyle/>
        <a:p>
          <a:r>
            <a:rPr kumimoji="1" lang="ja-JP" altLang="en-US" smtClean="0"/>
            <a:t>ひずみゲージ（商品の総重量を確認）</a:t>
          </a:r>
          <a:endParaRPr kumimoji="1" lang="ja-JP" altLang="en-US"/>
        </a:p>
      </dgm:t>
    </dgm:pt>
    <dgm:pt modelId="{E8B356D6-01E3-470A-A2C5-F9D3C9F6956A}" type="parTrans" cxnId="{F040B9BC-5915-48EB-84F6-578A0431AA27}">
      <dgm:prSet/>
      <dgm:spPr/>
      <dgm:t>
        <a:bodyPr/>
        <a:lstStyle/>
        <a:p>
          <a:endParaRPr kumimoji="1" lang="ja-JP" altLang="en-US"/>
        </a:p>
      </dgm:t>
    </dgm:pt>
    <dgm:pt modelId="{E81247FD-E813-4D99-AE1F-251C1314DA54}" type="sibTrans" cxnId="{F040B9BC-5915-48EB-84F6-578A0431AA27}">
      <dgm:prSet/>
      <dgm:spPr/>
      <dgm:t>
        <a:bodyPr/>
        <a:lstStyle/>
        <a:p>
          <a:endParaRPr kumimoji="1" lang="ja-JP" altLang="en-US"/>
        </a:p>
      </dgm:t>
    </dgm:pt>
    <dgm:pt modelId="{63EACE3A-307F-476A-9745-67ED83F06AA1}">
      <dgm:prSet phldrT="[テキスト]"/>
      <dgm:spPr/>
      <dgm:t>
        <a:bodyPr/>
        <a:lstStyle/>
        <a:p>
          <a:r>
            <a:rPr kumimoji="1" lang="ja-JP" altLang="en-US" smtClean="0"/>
            <a:t>超音波センサー（商品の通過を確認）</a:t>
          </a:r>
          <a:endParaRPr kumimoji="1" lang="ja-JP" altLang="en-US"/>
        </a:p>
      </dgm:t>
    </dgm:pt>
    <dgm:pt modelId="{54906F10-8B4A-4D09-8BC8-4D1B8F85D44C}" type="parTrans" cxnId="{1B3A4E8B-6656-4701-B872-E709F685669A}">
      <dgm:prSet/>
      <dgm:spPr/>
      <dgm:t>
        <a:bodyPr/>
        <a:lstStyle/>
        <a:p>
          <a:endParaRPr kumimoji="1" lang="ja-JP" altLang="en-US"/>
        </a:p>
      </dgm:t>
    </dgm:pt>
    <dgm:pt modelId="{A7D144A9-FCBB-4F75-99E4-80ED33FE6710}" type="sibTrans" cxnId="{1B3A4E8B-6656-4701-B872-E709F685669A}">
      <dgm:prSet/>
      <dgm:spPr/>
      <dgm:t>
        <a:bodyPr/>
        <a:lstStyle/>
        <a:p>
          <a:endParaRPr kumimoji="1" lang="ja-JP" altLang="en-US"/>
        </a:p>
      </dgm:t>
    </dgm:pt>
    <dgm:pt modelId="{9C518363-BB5F-4DED-A8E7-ABD8FD17F476}" type="pres">
      <dgm:prSet presAssocID="{540FF047-CC77-41C2-8B42-124BAFB41E0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A9B3448A-CC5A-476E-9AD9-C85EA7B78097}" type="pres">
      <dgm:prSet presAssocID="{540FF047-CC77-41C2-8B42-124BAFB41E03}" presName="hierFlow" presStyleCnt="0"/>
      <dgm:spPr/>
    </dgm:pt>
    <dgm:pt modelId="{EE620CA7-30EB-4C93-831D-52B4D5D79A9B}" type="pres">
      <dgm:prSet presAssocID="{540FF047-CC77-41C2-8B42-124BAFB41E0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CA2FF1-0B72-45E1-A0E1-EA4DC71F9763}" type="pres">
      <dgm:prSet presAssocID="{BB2C8118-E36D-4A7D-9A93-4F21A2C77B79}" presName="Name14" presStyleCnt="0"/>
      <dgm:spPr/>
    </dgm:pt>
    <dgm:pt modelId="{D1AAE7E5-B3CC-40DC-9236-472BCA7B1E9F}" type="pres">
      <dgm:prSet presAssocID="{BB2C8118-E36D-4A7D-9A93-4F21A2C77B7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3319F3EE-BE9E-426E-A55D-035D0CCDD4F3}" type="pres">
      <dgm:prSet presAssocID="{BB2C8118-E36D-4A7D-9A93-4F21A2C77B79}" presName="hierChild2" presStyleCnt="0"/>
      <dgm:spPr/>
    </dgm:pt>
    <dgm:pt modelId="{D82B167B-61EE-4AB7-B468-4CFD61C23E04}" type="pres">
      <dgm:prSet presAssocID="{BB924514-7BCD-4525-B02C-067A02B66813}" presName="Name19" presStyleLbl="parChTrans1D2" presStyleIdx="0" presStyleCnt="3"/>
      <dgm:spPr/>
      <dgm:t>
        <a:bodyPr/>
        <a:lstStyle/>
        <a:p>
          <a:endParaRPr kumimoji="1" lang="ja-JP" altLang="en-US"/>
        </a:p>
      </dgm:t>
    </dgm:pt>
    <dgm:pt modelId="{67770109-902B-4FB1-BC11-027E6481E84B}" type="pres">
      <dgm:prSet presAssocID="{0401B3CD-7B50-41B0-8B6C-3AA6EC417304}" presName="Name21" presStyleCnt="0"/>
      <dgm:spPr/>
    </dgm:pt>
    <dgm:pt modelId="{1EF9DE83-FD23-4088-A74B-E16D67F156EF}" type="pres">
      <dgm:prSet presAssocID="{0401B3CD-7B50-41B0-8B6C-3AA6EC417304}" presName="level2Shape" presStyleLbl="node2" presStyleIdx="0" presStyleCnt="3"/>
      <dgm:spPr/>
      <dgm:t>
        <a:bodyPr/>
        <a:lstStyle/>
        <a:p>
          <a:endParaRPr kumimoji="1" lang="ja-JP" altLang="en-US"/>
        </a:p>
      </dgm:t>
    </dgm:pt>
    <dgm:pt modelId="{B8F1F893-97E0-4789-A3C9-7AAE9C98D776}" type="pres">
      <dgm:prSet presAssocID="{0401B3CD-7B50-41B0-8B6C-3AA6EC417304}" presName="hierChild3" presStyleCnt="0"/>
      <dgm:spPr/>
    </dgm:pt>
    <dgm:pt modelId="{E3DD47A8-B166-49FC-8E8A-CE64754C10D1}" type="pres">
      <dgm:prSet presAssocID="{E8B356D6-01E3-470A-A2C5-F9D3C9F6956A}" presName="Name19" presStyleLbl="parChTrans1D2" presStyleIdx="1" presStyleCnt="3"/>
      <dgm:spPr/>
      <dgm:t>
        <a:bodyPr/>
        <a:lstStyle/>
        <a:p>
          <a:endParaRPr kumimoji="1" lang="ja-JP" altLang="en-US"/>
        </a:p>
      </dgm:t>
    </dgm:pt>
    <dgm:pt modelId="{12132808-9F42-4B44-9725-4BD31A9BD363}" type="pres">
      <dgm:prSet presAssocID="{973BEEDC-7802-427F-9907-E144853046D8}" presName="Name21" presStyleCnt="0"/>
      <dgm:spPr/>
    </dgm:pt>
    <dgm:pt modelId="{8D2E96A5-B5E7-4F14-BC48-7C04FCE5192E}" type="pres">
      <dgm:prSet presAssocID="{973BEEDC-7802-427F-9907-E144853046D8}" presName="level2Shape" presStyleLbl="node2" presStyleIdx="1" presStyleCnt="3"/>
      <dgm:spPr/>
      <dgm:t>
        <a:bodyPr/>
        <a:lstStyle/>
        <a:p>
          <a:endParaRPr kumimoji="1" lang="ja-JP" altLang="en-US"/>
        </a:p>
      </dgm:t>
    </dgm:pt>
    <dgm:pt modelId="{1E962AC1-FECF-4457-9164-6C3B425BA089}" type="pres">
      <dgm:prSet presAssocID="{973BEEDC-7802-427F-9907-E144853046D8}" presName="hierChild3" presStyleCnt="0"/>
      <dgm:spPr/>
    </dgm:pt>
    <dgm:pt modelId="{AD45210A-939C-4853-BF30-4BC276A74AA1}" type="pres">
      <dgm:prSet presAssocID="{54906F10-8B4A-4D09-8BC8-4D1B8F85D44C}" presName="Name19" presStyleLbl="parChTrans1D2" presStyleIdx="2" presStyleCnt="3"/>
      <dgm:spPr/>
      <dgm:t>
        <a:bodyPr/>
        <a:lstStyle/>
        <a:p>
          <a:endParaRPr kumimoji="1" lang="ja-JP" altLang="en-US"/>
        </a:p>
      </dgm:t>
    </dgm:pt>
    <dgm:pt modelId="{29E2C840-220B-4786-B0DB-3598CAD88F3D}" type="pres">
      <dgm:prSet presAssocID="{63EACE3A-307F-476A-9745-67ED83F06AA1}" presName="Name21" presStyleCnt="0"/>
      <dgm:spPr/>
    </dgm:pt>
    <dgm:pt modelId="{E9674BAA-0C74-42F7-BC28-4A2762110EFB}" type="pres">
      <dgm:prSet presAssocID="{63EACE3A-307F-476A-9745-67ED83F06AA1}" presName="level2Shape" presStyleLbl="node2" presStyleIdx="2" presStyleCnt="3"/>
      <dgm:spPr/>
      <dgm:t>
        <a:bodyPr/>
        <a:lstStyle/>
        <a:p>
          <a:endParaRPr kumimoji="1" lang="ja-JP" altLang="en-US"/>
        </a:p>
      </dgm:t>
    </dgm:pt>
    <dgm:pt modelId="{C45042F2-43D8-4700-B741-C19ED04DA6D9}" type="pres">
      <dgm:prSet presAssocID="{63EACE3A-307F-476A-9745-67ED83F06AA1}" presName="hierChild3" presStyleCnt="0"/>
      <dgm:spPr/>
    </dgm:pt>
    <dgm:pt modelId="{98C1BC9A-9F47-4850-9FA8-BD07D585CCA1}" type="pres">
      <dgm:prSet presAssocID="{540FF047-CC77-41C2-8B42-124BAFB41E03}" presName="bgShapesFlow" presStyleCnt="0"/>
      <dgm:spPr/>
    </dgm:pt>
  </dgm:ptLst>
  <dgm:cxnLst>
    <dgm:cxn modelId="{F040B9BC-5915-48EB-84F6-578A0431AA27}" srcId="{BB2C8118-E36D-4A7D-9A93-4F21A2C77B79}" destId="{973BEEDC-7802-427F-9907-E144853046D8}" srcOrd="1" destOrd="0" parTransId="{E8B356D6-01E3-470A-A2C5-F9D3C9F6956A}" sibTransId="{E81247FD-E813-4D99-AE1F-251C1314DA54}"/>
    <dgm:cxn modelId="{76E82867-D53E-49F2-9616-E39362C416D3}" srcId="{540FF047-CC77-41C2-8B42-124BAFB41E03}" destId="{BB2C8118-E36D-4A7D-9A93-4F21A2C77B79}" srcOrd="0" destOrd="0" parTransId="{1A3E856B-CEA2-4483-BC59-AF3C2A46C7FA}" sibTransId="{0DD1D82A-074F-447D-B114-AED15BE85393}"/>
    <dgm:cxn modelId="{C3BD348F-E99D-4EF9-86A0-587C65C6CD94}" type="presOf" srcId="{540FF047-CC77-41C2-8B42-124BAFB41E03}" destId="{9C518363-BB5F-4DED-A8E7-ABD8FD17F476}" srcOrd="0" destOrd="0" presId="urn:microsoft.com/office/officeart/2005/8/layout/hierarchy6"/>
    <dgm:cxn modelId="{9C42DE68-E48F-4A01-8809-76FB5B8C4E06}" type="presOf" srcId="{54906F10-8B4A-4D09-8BC8-4D1B8F85D44C}" destId="{AD45210A-939C-4853-BF30-4BC276A74AA1}" srcOrd="0" destOrd="0" presId="urn:microsoft.com/office/officeart/2005/8/layout/hierarchy6"/>
    <dgm:cxn modelId="{356413A3-344E-4368-8083-44DD521AA1B1}" type="presOf" srcId="{0401B3CD-7B50-41B0-8B6C-3AA6EC417304}" destId="{1EF9DE83-FD23-4088-A74B-E16D67F156EF}" srcOrd="0" destOrd="0" presId="urn:microsoft.com/office/officeart/2005/8/layout/hierarchy6"/>
    <dgm:cxn modelId="{E9B4B0B2-2612-434A-8661-0EAE5FCF1350}" srcId="{BB2C8118-E36D-4A7D-9A93-4F21A2C77B79}" destId="{0401B3CD-7B50-41B0-8B6C-3AA6EC417304}" srcOrd="0" destOrd="0" parTransId="{BB924514-7BCD-4525-B02C-067A02B66813}" sibTransId="{8A17D663-C373-4A69-ABFF-558754015EA5}"/>
    <dgm:cxn modelId="{AB44B50F-CEA8-40E6-81CA-1E86CDB3D0EE}" type="presOf" srcId="{E8B356D6-01E3-470A-A2C5-F9D3C9F6956A}" destId="{E3DD47A8-B166-49FC-8E8A-CE64754C10D1}" srcOrd="0" destOrd="0" presId="urn:microsoft.com/office/officeart/2005/8/layout/hierarchy6"/>
    <dgm:cxn modelId="{D0111924-773A-4419-975F-D585A3E0C393}" type="presOf" srcId="{63EACE3A-307F-476A-9745-67ED83F06AA1}" destId="{E9674BAA-0C74-42F7-BC28-4A2762110EFB}" srcOrd="0" destOrd="0" presId="urn:microsoft.com/office/officeart/2005/8/layout/hierarchy6"/>
    <dgm:cxn modelId="{32C2BD47-9713-41E5-85A1-67B5BBA2A81A}" type="presOf" srcId="{BB2C8118-E36D-4A7D-9A93-4F21A2C77B79}" destId="{D1AAE7E5-B3CC-40DC-9236-472BCA7B1E9F}" srcOrd="0" destOrd="0" presId="urn:microsoft.com/office/officeart/2005/8/layout/hierarchy6"/>
    <dgm:cxn modelId="{D19942C3-9BE1-41D1-9C6B-CD0BCBD6D56C}" type="presOf" srcId="{BB924514-7BCD-4525-B02C-067A02B66813}" destId="{D82B167B-61EE-4AB7-B468-4CFD61C23E04}" srcOrd="0" destOrd="0" presId="urn:microsoft.com/office/officeart/2005/8/layout/hierarchy6"/>
    <dgm:cxn modelId="{4B7A4B55-0D56-4A18-B6F7-812986214B3E}" type="presOf" srcId="{973BEEDC-7802-427F-9907-E144853046D8}" destId="{8D2E96A5-B5E7-4F14-BC48-7C04FCE5192E}" srcOrd="0" destOrd="0" presId="urn:microsoft.com/office/officeart/2005/8/layout/hierarchy6"/>
    <dgm:cxn modelId="{1B3A4E8B-6656-4701-B872-E709F685669A}" srcId="{BB2C8118-E36D-4A7D-9A93-4F21A2C77B79}" destId="{63EACE3A-307F-476A-9745-67ED83F06AA1}" srcOrd="2" destOrd="0" parTransId="{54906F10-8B4A-4D09-8BC8-4D1B8F85D44C}" sibTransId="{A7D144A9-FCBB-4F75-99E4-80ED33FE6710}"/>
    <dgm:cxn modelId="{F9764BF7-1759-4A89-8936-E4B9A26EED14}" type="presParOf" srcId="{9C518363-BB5F-4DED-A8E7-ABD8FD17F476}" destId="{A9B3448A-CC5A-476E-9AD9-C85EA7B78097}" srcOrd="0" destOrd="0" presId="urn:microsoft.com/office/officeart/2005/8/layout/hierarchy6"/>
    <dgm:cxn modelId="{66B6ECCD-2A1E-480F-891E-485B6E27B235}" type="presParOf" srcId="{A9B3448A-CC5A-476E-9AD9-C85EA7B78097}" destId="{EE620CA7-30EB-4C93-831D-52B4D5D79A9B}" srcOrd="0" destOrd="0" presId="urn:microsoft.com/office/officeart/2005/8/layout/hierarchy6"/>
    <dgm:cxn modelId="{413F8E91-09D5-46F2-95E6-C4BCCF329AF4}" type="presParOf" srcId="{EE620CA7-30EB-4C93-831D-52B4D5D79A9B}" destId="{9DCA2FF1-0B72-45E1-A0E1-EA4DC71F9763}" srcOrd="0" destOrd="0" presId="urn:microsoft.com/office/officeart/2005/8/layout/hierarchy6"/>
    <dgm:cxn modelId="{6F07CF35-5531-4309-A3B6-994EB14C73BA}" type="presParOf" srcId="{9DCA2FF1-0B72-45E1-A0E1-EA4DC71F9763}" destId="{D1AAE7E5-B3CC-40DC-9236-472BCA7B1E9F}" srcOrd="0" destOrd="0" presId="urn:microsoft.com/office/officeart/2005/8/layout/hierarchy6"/>
    <dgm:cxn modelId="{EE7CD103-0052-4CC2-88B3-DBA31E057EFB}" type="presParOf" srcId="{9DCA2FF1-0B72-45E1-A0E1-EA4DC71F9763}" destId="{3319F3EE-BE9E-426E-A55D-035D0CCDD4F3}" srcOrd="1" destOrd="0" presId="urn:microsoft.com/office/officeart/2005/8/layout/hierarchy6"/>
    <dgm:cxn modelId="{B2C47921-FD29-4AED-A880-824F2C3531B6}" type="presParOf" srcId="{3319F3EE-BE9E-426E-A55D-035D0CCDD4F3}" destId="{D82B167B-61EE-4AB7-B468-4CFD61C23E04}" srcOrd="0" destOrd="0" presId="urn:microsoft.com/office/officeart/2005/8/layout/hierarchy6"/>
    <dgm:cxn modelId="{0ED6C075-F72B-493D-9EE0-36103D67AF2A}" type="presParOf" srcId="{3319F3EE-BE9E-426E-A55D-035D0CCDD4F3}" destId="{67770109-902B-4FB1-BC11-027E6481E84B}" srcOrd="1" destOrd="0" presId="urn:microsoft.com/office/officeart/2005/8/layout/hierarchy6"/>
    <dgm:cxn modelId="{D97F5858-9EDD-4C22-A76A-D4E99F640CC5}" type="presParOf" srcId="{67770109-902B-4FB1-BC11-027E6481E84B}" destId="{1EF9DE83-FD23-4088-A74B-E16D67F156EF}" srcOrd="0" destOrd="0" presId="urn:microsoft.com/office/officeart/2005/8/layout/hierarchy6"/>
    <dgm:cxn modelId="{EF0E4F7B-4C21-46C7-A1C2-005CDD9E4D4C}" type="presParOf" srcId="{67770109-902B-4FB1-BC11-027E6481E84B}" destId="{B8F1F893-97E0-4789-A3C9-7AAE9C98D776}" srcOrd="1" destOrd="0" presId="urn:microsoft.com/office/officeart/2005/8/layout/hierarchy6"/>
    <dgm:cxn modelId="{E518B0AC-95D1-4355-BF93-C402578B4D0E}" type="presParOf" srcId="{3319F3EE-BE9E-426E-A55D-035D0CCDD4F3}" destId="{E3DD47A8-B166-49FC-8E8A-CE64754C10D1}" srcOrd="2" destOrd="0" presId="urn:microsoft.com/office/officeart/2005/8/layout/hierarchy6"/>
    <dgm:cxn modelId="{76B872D6-628B-47E8-9B4C-6B5FED6CEB29}" type="presParOf" srcId="{3319F3EE-BE9E-426E-A55D-035D0CCDD4F3}" destId="{12132808-9F42-4B44-9725-4BD31A9BD363}" srcOrd="3" destOrd="0" presId="urn:microsoft.com/office/officeart/2005/8/layout/hierarchy6"/>
    <dgm:cxn modelId="{02A92C6E-3651-4AA4-8E66-CC42129C0AFF}" type="presParOf" srcId="{12132808-9F42-4B44-9725-4BD31A9BD363}" destId="{8D2E96A5-B5E7-4F14-BC48-7C04FCE5192E}" srcOrd="0" destOrd="0" presId="urn:microsoft.com/office/officeart/2005/8/layout/hierarchy6"/>
    <dgm:cxn modelId="{C3ED101A-EDD3-44AE-A642-7EB79A28EBC9}" type="presParOf" srcId="{12132808-9F42-4B44-9725-4BD31A9BD363}" destId="{1E962AC1-FECF-4457-9164-6C3B425BA089}" srcOrd="1" destOrd="0" presId="urn:microsoft.com/office/officeart/2005/8/layout/hierarchy6"/>
    <dgm:cxn modelId="{0312A8D8-BC63-4BF9-BB13-DDAF882E9836}" type="presParOf" srcId="{3319F3EE-BE9E-426E-A55D-035D0CCDD4F3}" destId="{AD45210A-939C-4853-BF30-4BC276A74AA1}" srcOrd="4" destOrd="0" presId="urn:microsoft.com/office/officeart/2005/8/layout/hierarchy6"/>
    <dgm:cxn modelId="{DDD3F334-F0D4-4034-8D37-DDF746FE0DE0}" type="presParOf" srcId="{3319F3EE-BE9E-426E-A55D-035D0CCDD4F3}" destId="{29E2C840-220B-4786-B0DB-3598CAD88F3D}" srcOrd="5" destOrd="0" presId="urn:microsoft.com/office/officeart/2005/8/layout/hierarchy6"/>
    <dgm:cxn modelId="{4A1BBCD4-B149-4042-B857-B3EDFE42C120}" type="presParOf" srcId="{29E2C840-220B-4786-B0DB-3598CAD88F3D}" destId="{E9674BAA-0C74-42F7-BC28-4A2762110EFB}" srcOrd="0" destOrd="0" presId="urn:microsoft.com/office/officeart/2005/8/layout/hierarchy6"/>
    <dgm:cxn modelId="{ADBE0C2F-816E-43AE-9945-2CD4D5A97F38}" type="presParOf" srcId="{29E2C840-220B-4786-B0DB-3598CAD88F3D}" destId="{C45042F2-43D8-4700-B741-C19ED04DA6D9}" srcOrd="1" destOrd="0" presId="urn:microsoft.com/office/officeart/2005/8/layout/hierarchy6"/>
    <dgm:cxn modelId="{551A8679-0D7B-4C09-AD3C-210D045E0449}" type="presParOf" srcId="{9C518363-BB5F-4DED-A8E7-ABD8FD17F476}" destId="{98C1BC9A-9F47-4850-9FA8-BD07D585CCA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0FF047-CC77-41C2-8B42-124BAFB41E03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BB2C8118-E36D-4A7D-9A93-4F21A2C77B79}">
      <dgm:prSet phldrT="[テキスト]"/>
      <dgm:spPr/>
      <dgm:t>
        <a:bodyPr/>
        <a:lstStyle/>
        <a:p>
          <a:r>
            <a:rPr kumimoji="1" lang="ja-JP" altLang="en-US" smtClean="0"/>
            <a:t>バーコード認識</a:t>
          </a:r>
          <a:endParaRPr kumimoji="1" lang="ja-JP" altLang="en-US"/>
        </a:p>
      </dgm:t>
    </dgm:pt>
    <dgm:pt modelId="{1A3E856B-CEA2-4483-BC59-AF3C2A46C7FA}" type="parTrans" cxnId="{76E82867-D53E-49F2-9616-E39362C416D3}">
      <dgm:prSet/>
      <dgm:spPr/>
      <dgm:t>
        <a:bodyPr/>
        <a:lstStyle/>
        <a:p>
          <a:endParaRPr kumimoji="1" lang="ja-JP" altLang="en-US"/>
        </a:p>
      </dgm:t>
    </dgm:pt>
    <dgm:pt modelId="{0DD1D82A-074F-447D-B114-AED15BE85393}" type="sibTrans" cxnId="{76E82867-D53E-49F2-9616-E39362C416D3}">
      <dgm:prSet/>
      <dgm:spPr/>
      <dgm:t>
        <a:bodyPr/>
        <a:lstStyle/>
        <a:p>
          <a:endParaRPr kumimoji="1" lang="ja-JP" altLang="en-US"/>
        </a:p>
      </dgm:t>
    </dgm:pt>
    <dgm:pt modelId="{6321FD58-305E-48F0-B8D4-568EBBAA49AF}">
      <dgm:prSet phldrT="[テキスト]"/>
      <dgm:spPr/>
      <dgm:t>
        <a:bodyPr/>
        <a:lstStyle/>
        <a:p>
          <a:r>
            <a:rPr kumimoji="1" lang="en-US" altLang="ja-JP" smtClean="0"/>
            <a:t>Yolo</a:t>
          </a:r>
          <a:endParaRPr kumimoji="1" lang="ja-JP" altLang="en-US"/>
        </a:p>
      </dgm:t>
    </dgm:pt>
    <dgm:pt modelId="{0909A69A-2B33-44B9-98B1-E6E98FD22A8D}" type="parTrans" cxnId="{016FDFA3-2956-4A10-B75F-9DCAE6FEE978}">
      <dgm:prSet/>
      <dgm:spPr/>
      <dgm:t>
        <a:bodyPr/>
        <a:lstStyle/>
        <a:p>
          <a:endParaRPr kumimoji="1" lang="ja-JP" altLang="en-US"/>
        </a:p>
      </dgm:t>
    </dgm:pt>
    <dgm:pt modelId="{944894AA-2B8C-4B7A-A536-1ABFACF2D0DF}" type="sibTrans" cxnId="{016FDFA3-2956-4A10-B75F-9DCAE6FEE978}">
      <dgm:prSet/>
      <dgm:spPr/>
      <dgm:t>
        <a:bodyPr/>
        <a:lstStyle/>
        <a:p>
          <a:endParaRPr kumimoji="1" lang="ja-JP" altLang="en-US"/>
        </a:p>
      </dgm:t>
    </dgm:pt>
    <dgm:pt modelId="{7B89D42B-27E3-4A24-8594-9A05AA83F7F9}">
      <dgm:prSet phldrT="[テキスト]"/>
      <dgm:spPr/>
      <dgm:t>
        <a:bodyPr/>
        <a:lstStyle/>
        <a:p>
          <a:r>
            <a:rPr kumimoji="1" lang="en-US" altLang="ja-JP" smtClean="0"/>
            <a:t>yolo</a:t>
          </a:r>
          <a:r>
            <a:rPr kumimoji="1" lang="ja-JP" altLang="en-US" smtClean="0"/>
            <a:t>と</a:t>
          </a:r>
          <a:r>
            <a:rPr kumimoji="1" lang="en-US" altLang="ja-JP" smtClean="0"/>
            <a:t>zxing</a:t>
          </a:r>
          <a:endParaRPr kumimoji="1" lang="ja-JP" altLang="en-US"/>
        </a:p>
      </dgm:t>
    </dgm:pt>
    <dgm:pt modelId="{A50F0556-AF62-4DF3-B67E-C52986BEDC8A}" type="parTrans" cxnId="{93714C0B-B814-434B-BF29-7DD931EC41FA}">
      <dgm:prSet/>
      <dgm:spPr/>
      <dgm:t>
        <a:bodyPr/>
        <a:lstStyle/>
        <a:p>
          <a:endParaRPr kumimoji="1" lang="ja-JP" altLang="en-US"/>
        </a:p>
      </dgm:t>
    </dgm:pt>
    <dgm:pt modelId="{A33AFBE9-515C-4096-827F-1DF32F69FC7B}" type="sibTrans" cxnId="{93714C0B-B814-434B-BF29-7DD931EC41FA}">
      <dgm:prSet/>
      <dgm:spPr/>
      <dgm:t>
        <a:bodyPr/>
        <a:lstStyle/>
        <a:p>
          <a:endParaRPr kumimoji="1" lang="ja-JP" altLang="en-US"/>
        </a:p>
      </dgm:t>
    </dgm:pt>
    <dgm:pt modelId="{C271D155-EA9C-4881-A113-B6FA915A2FD5}">
      <dgm:prSet phldrT="[テキスト]"/>
      <dgm:spPr/>
      <dgm:t>
        <a:bodyPr/>
        <a:lstStyle/>
        <a:p>
          <a:r>
            <a:rPr kumimoji="1" lang="en-US" altLang="ja-JP" smtClean="0"/>
            <a:t>zxing</a:t>
          </a:r>
          <a:endParaRPr kumimoji="1" lang="ja-JP" altLang="en-US"/>
        </a:p>
      </dgm:t>
    </dgm:pt>
    <dgm:pt modelId="{BECDE55E-1F2B-4BAB-ACD7-83EBE6FC3B6E}" type="parTrans" cxnId="{2634DEA4-8F97-4E52-A7D2-C892B0474462}">
      <dgm:prSet/>
      <dgm:spPr/>
      <dgm:t>
        <a:bodyPr/>
        <a:lstStyle/>
        <a:p>
          <a:endParaRPr kumimoji="1" lang="ja-JP" altLang="en-US"/>
        </a:p>
      </dgm:t>
    </dgm:pt>
    <dgm:pt modelId="{0DDEEBF0-115E-48FB-8A3E-A4DB8FED6553}" type="sibTrans" cxnId="{2634DEA4-8F97-4E52-A7D2-C892B0474462}">
      <dgm:prSet/>
      <dgm:spPr/>
      <dgm:t>
        <a:bodyPr/>
        <a:lstStyle/>
        <a:p>
          <a:endParaRPr kumimoji="1" lang="ja-JP" altLang="en-US"/>
        </a:p>
      </dgm:t>
    </dgm:pt>
    <dgm:pt modelId="{0A163848-92AD-4D12-9CE1-E17FA7C843E5}">
      <dgm:prSet phldrT="[テキスト]"/>
      <dgm:spPr/>
      <dgm:t>
        <a:bodyPr/>
        <a:lstStyle/>
        <a:p>
          <a:r>
            <a:rPr kumimoji="1" lang="ja-JP" altLang="en-US" smtClean="0"/>
            <a:t>単商品</a:t>
          </a:r>
          <a:endParaRPr kumimoji="1" lang="ja-JP" altLang="en-US"/>
        </a:p>
      </dgm:t>
    </dgm:pt>
    <dgm:pt modelId="{E8A7A8FF-EB1D-47A9-9DF4-D2B65E5DFC28}" type="parTrans" cxnId="{D79DEE44-9637-4D11-8D82-8682A136A2B3}">
      <dgm:prSet/>
      <dgm:spPr/>
      <dgm:t>
        <a:bodyPr/>
        <a:lstStyle/>
        <a:p>
          <a:endParaRPr kumimoji="1" lang="ja-JP" altLang="en-US"/>
        </a:p>
      </dgm:t>
    </dgm:pt>
    <dgm:pt modelId="{82C791C0-5B47-4FA3-8F81-3C561C5B72A8}" type="sibTrans" cxnId="{D79DEE44-9637-4D11-8D82-8682A136A2B3}">
      <dgm:prSet/>
      <dgm:spPr/>
      <dgm:t>
        <a:bodyPr/>
        <a:lstStyle/>
        <a:p>
          <a:endParaRPr kumimoji="1" lang="ja-JP" altLang="en-US"/>
        </a:p>
      </dgm:t>
    </dgm:pt>
    <dgm:pt modelId="{EEDF5430-A30C-4088-9142-C93EAACE6D73}">
      <dgm:prSet phldrT="[テキスト]"/>
      <dgm:spPr/>
      <dgm:t>
        <a:bodyPr/>
        <a:lstStyle/>
        <a:p>
          <a:r>
            <a:rPr kumimoji="1" lang="ja-JP" altLang="en-US" smtClean="0"/>
            <a:t>複数商品</a:t>
          </a:r>
          <a:endParaRPr kumimoji="1" lang="ja-JP" altLang="en-US"/>
        </a:p>
      </dgm:t>
    </dgm:pt>
    <dgm:pt modelId="{54EE7EEF-F7C5-415C-B44B-65D1F8075D86}" type="parTrans" cxnId="{9BE24AC1-CB44-4465-A322-6DD50EB5CB56}">
      <dgm:prSet/>
      <dgm:spPr/>
      <dgm:t>
        <a:bodyPr/>
        <a:lstStyle/>
        <a:p>
          <a:endParaRPr kumimoji="1" lang="ja-JP" altLang="en-US"/>
        </a:p>
      </dgm:t>
    </dgm:pt>
    <dgm:pt modelId="{C0366602-1249-4F2F-AA65-8680A87B20D9}" type="sibTrans" cxnId="{9BE24AC1-CB44-4465-A322-6DD50EB5CB56}">
      <dgm:prSet/>
      <dgm:spPr/>
      <dgm:t>
        <a:bodyPr/>
        <a:lstStyle/>
        <a:p>
          <a:endParaRPr kumimoji="1" lang="ja-JP" altLang="en-US"/>
        </a:p>
      </dgm:t>
    </dgm:pt>
    <dgm:pt modelId="{6E964957-8745-4C61-915D-AE006A1DFB56}">
      <dgm:prSet phldrT="[テキスト]"/>
      <dgm:spPr/>
      <dgm:t>
        <a:bodyPr/>
        <a:lstStyle/>
        <a:p>
          <a:r>
            <a:rPr kumimoji="1" lang="ja-JP" altLang="en-US" smtClean="0"/>
            <a:t>一気に認識する</a:t>
          </a:r>
          <a:endParaRPr kumimoji="1" lang="ja-JP" altLang="en-US"/>
        </a:p>
      </dgm:t>
    </dgm:pt>
    <dgm:pt modelId="{CC5E905A-2758-471B-B70F-8C17E0249078}" type="parTrans" cxnId="{F200E930-D9BD-464C-A978-7BF7ACADD627}">
      <dgm:prSet/>
      <dgm:spPr/>
      <dgm:t>
        <a:bodyPr/>
        <a:lstStyle/>
        <a:p>
          <a:endParaRPr kumimoji="1" lang="ja-JP" altLang="en-US"/>
        </a:p>
      </dgm:t>
    </dgm:pt>
    <dgm:pt modelId="{E73DFD3F-2161-411E-BB40-A576DE47F5B9}" type="sibTrans" cxnId="{F200E930-D9BD-464C-A978-7BF7ACADD627}">
      <dgm:prSet/>
      <dgm:spPr/>
      <dgm:t>
        <a:bodyPr/>
        <a:lstStyle/>
        <a:p>
          <a:endParaRPr kumimoji="1" lang="ja-JP" altLang="en-US"/>
        </a:p>
      </dgm:t>
    </dgm:pt>
    <dgm:pt modelId="{794C9159-C167-4A94-9CF0-F49E975E4D43}">
      <dgm:prSet phldrT="[テキスト]"/>
      <dgm:spPr/>
      <dgm:t>
        <a:bodyPr/>
        <a:lstStyle/>
        <a:p>
          <a:r>
            <a:rPr kumimoji="1" lang="ja-JP" altLang="en-US" smtClean="0"/>
            <a:t>カテゴリ分け</a:t>
          </a:r>
          <a:endParaRPr kumimoji="1" lang="ja-JP" altLang="en-US"/>
        </a:p>
      </dgm:t>
    </dgm:pt>
    <dgm:pt modelId="{F3957D7B-CA62-4213-9F31-10D88274FC64}" type="parTrans" cxnId="{4FE31DF1-CC3C-4461-9123-933392DFB5B0}">
      <dgm:prSet/>
      <dgm:spPr/>
      <dgm:t>
        <a:bodyPr/>
        <a:lstStyle/>
        <a:p>
          <a:endParaRPr kumimoji="1" lang="ja-JP" altLang="en-US"/>
        </a:p>
      </dgm:t>
    </dgm:pt>
    <dgm:pt modelId="{B1F02EE1-BE4E-4BE8-AE57-D90A51D365CB}" type="sibTrans" cxnId="{4FE31DF1-CC3C-4461-9123-933392DFB5B0}">
      <dgm:prSet/>
      <dgm:spPr/>
      <dgm:t>
        <a:bodyPr/>
        <a:lstStyle/>
        <a:p>
          <a:endParaRPr kumimoji="1" lang="ja-JP" altLang="en-US"/>
        </a:p>
      </dgm:t>
    </dgm:pt>
    <dgm:pt modelId="{AE04FFEB-FACA-48DF-8347-3AA85AFC5E39}">
      <dgm:prSet phldrT="[テキスト]"/>
      <dgm:spPr/>
      <dgm:t>
        <a:bodyPr/>
        <a:lstStyle/>
        <a:p>
          <a:r>
            <a:rPr kumimoji="1" lang="ja-JP" altLang="en-US" smtClean="0"/>
            <a:t>種類（例：ペットボトル、本、野菜、調味料等）</a:t>
          </a:r>
          <a:endParaRPr kumimoji="1" lang="ja-JP" altLang="en-US"/>
        </a:p>
      </dgm:t>
    </dgm:pt>
    <dgm:pt modelId="{47F9008F-B4AA-4F94-A854-9396339613D5}" type="parTrans" cxnId="{34C5D275-60C4-446C-BC9D-FCD4B54AE5F4}">
      <dgm:prSet/>
      <dgm:spPr/>
      <dgm:t>
        <a:bodyPr/>
        <a:lstStyle/>
        <a:p>
          <a:endParaRPr kumimoji="1" lang="ja-JP" altLang="en-US"/>
        </a:p>
      </dgm:t>
    </dgm:pt>
    <dgm:pt modelId="{160D1194-C49B-4C26-B9F8-F2C336F92C8D}" type="sibTrans" cxnId="{34C5D275-60C4-446C-BC9D-FCD4B54AE5F4}">
      <dgm:prSet/>
      <dgm:spPr/>
      <dgm:t>
        <a:bodyPr/>
        <a:lstStyle/>
        <a:p>
          <a:endParaRPr kumimoji="1" lang="ja-JP" altLang="en-US"/>
        </a:p>
      </dgm:t>
    </dgm:pt>
    <dgm:pt modelId="{9C518363-BB5F-4DED-A8E7-ABD8FD17F476}" type="pres">
      <dgm:prSet presAssocID="{540FF047-CC77-41C2-8B42-124BAFB41E0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A9B3448A-CC5A-476E-9AD9-C85EA7B78097}" type="pres">
      <dgm:prSet presAssocID="{540FF047-CC77-41C2-8B42-124BAFB41E03}" presName="hierFlow" presStyleCnt="0"/>
      <dgm:spPr/>
    </dgm:pt>
    <dgm:pt modelId="{EE620CA7-30EB-4C93-831D-52B4D5D79A9B}" type="pres">
      <dgm:prSet presAssocID="{540FF047-CC77-41C2-8B42-124BAFB41E0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CA2FF1-0B72-45E1-A0E1-EA4DC71F9763}" type="pres">
      <dgm:prSet presAssocID="{BB2C8118-E36D-4A7D-9A93-4F21A2C77B79}" presName="Name14" presStyleCnt="0"/>
      <dgm:spPr/>
    </dgm:pt>
    <dgm:pt modelId="{D1AAE7E5-B3CC-40DC-9236-472BCA7B1E9F}" type="pres">
      <dgm:prSet presAssocID="{BB2C8118-E36D-4A7D-9A93-4F21A2C77B7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3319F3EE-BE9E-426E-A55D-035D0CCDD4F3}" type="pres">
      <dgm:prSet presAssocID="{BB2C8118-E36D-4A7D-9A93-4F21A2C77B79}" presName="hierChild2" presStyleCnt="0"/>
      <dgm:spPr/>
    </dgm:pt>
    <dgm:pt modelId="{D4C1E2D7-CBAF-49EB-A027-DB4B63993DC2}" type="pres">
      <dgm:prSet presAssocID="{0909A69A-2B33-44B9-98B1-E6E98FD22A8D}" presName="Name19" presStyleLbl="parChTrans1D2" presStyleIdx="0" presStyleCnt="3"/>
      <dgm:spPr/>
      <dgm:t>
        <a:bodyPr/>
        <a:lstStyle/>
        <a:p>
          <a:endParaRPr kumimoji="1" lang="ja-JP" altLang="en-US"/>
        </a:p>
      </dgm:t>
    </dgm:pt>
    <dgm:pt modelId="{4D402381-1F75-47EA-B5E3-8000C1E31835}" type="pres">
      <dgm:prSet presAssocID="{6321FD58-305E-48F0-B8D4-568EBBAA49AF}" presName="Name21" presStyleCnt="0"/>
      <dgm:spPr/>
    </dgm:pt>
    <dgm:pt modelId="{6D1DCCE4-DE82-4AD6-B972-F8456A62B01E}" type="pres">
      <dgm:prSet presAssocID="{6321FD58-305E-48F0-B8D4-568EBBAA49AF}" presName="level2Shape" presStyleLbl="node2" presStyleIdx="0" presStyleCnt="3"/>
      <dgm:spPr/>
      <dgm:t>
        <a:bodyPr/>
        <a:lstStyle/>
        <a:p>
          <a:endParaRPr kumimoji="1" lang="ja-JP" altLang="en-US"/>
        </a:p>
      </dgm:t>
    </dgm:pt>
    <dgm:pt modelId="{825DDC58-78C6-4F18-87DF-A9CEB302876D}" type="pres">
      <dgm:prSet presAssocID="{6321FD58-305E-48F0-B8D4-568EBBAA49AF}" presName="hierChild3" presStyleCnt="0"/>
      <dgm:spPr/>
    </dgm:pt>
    <dgm:pt modelId="{086A167A-4C76-4F21-ACA6-111F3F5B8864}" type="pres">
      <dgm:prSet presAssocID="{A50F0556-AF62-4DF3-B67E-C52986BEDC8A}" presName="Name19" presStyleLbl="parChTrans1D2" presStyleIdx="1" presStyleCnt="3"/>
      <dgm:spPr/>
      <dgm:t>
        <a:bodyPr/>
        <a:lstStyle/>
        <a:p>
          <a:endParaRPr kumimoji="1" lang="ja-JP" altLang="en-US"/>
        </a:p>
      </dgm:t>
    </dgm:pt>
    <dgm:pt modelId="{37998E22-A0AA-4592-A473-4184D6F4EC5F}" type="pres">
      <dgm:prSet presAssocID="{7B89D42B-27E3-4A24-8594-9A05AA83F7F9}" presName="Name21" presStyleCnt="0"/>
      <dgm:spPr/>
    </dgm:pt>
    <dgm:pt modelId="{744B7644-ADE0-4CAD-B72D-3407D2481D48}" type="pres">
      <dgm:prSet presAssocID="{7B89D42B-27E3-4A24-8594-9A05AA83F7F9}" presName="level2Shape" presStyleLbl="node2" presStyleIdx="1" presStyleCnt="3"/>
      <dgm:spPr/>
      <dgm:t>
        <a:bodyPr/>
        <a:lstStyle/>
        <a:p>
          <a:endParaRPr kumimoji="1" lang="ja-JP" altLang="en-US"/>
        </a:p>
      </dgm:t>
    </dgm:pt>
    <dgm:pt modelId="{A0C1C3D1-B91E-4384-8850-D764DC718376}" type="pres">
      <dgm:prSet presAssocID="{7B89D42B-27E3-4A24-8594-9A05AA83F7F9}" presName="hierChild3" presStyleCnt="0"/>
      <dgm:spPr/>
    </dgm:pt>
    <dgm:pt modelId="{592AE81B-6430-406A-B84B-569BC6A99433}" type="pres">
      <dgm:prSet presAssocID="{E8A7A8FF-EB1D-47A9-9DF4-D2B65E5DFC28}" presName="Name19" presStyleLbl="parChTrans1D3" presStyleIdx="0" presStyleCnt="2"/>
      <dgm:spPr/>
      <dgm:t>
        <a:bodyPr/>
        <a:lstStyle/>
        <a:p>
          <a:endParaRPr kumimoji="1" lang="ja-JP" altLang="en-US"/>
        </a:p>
      </dgm:t>
    </dgm:pt>
    <dgm:pt modelId="{51C434FF-6C04-4D45-8F7D-380E31430EE9}" type="pres">
      <dgm:prSet presAssocID="{0A163848-92AD-4D12-9CE1-E17FA7C843E5}" presName="Name21" presStyleCnt="0"/>
      <dgm:spPr/>
    </dgm:pt>
    <dgm:pt modelId="{240A3C46-325F-49C7-9B19-0CB0974BB4CB}" type="pres">
      <dgm:prSet presAssocID="{0A163848-92AD-4D12-9CE1-E17FA7C843E5}" presName="level2Shape" presStyleLbl="node3" presStyleIdx="0" presStyleCnt="2"/>
      <dgm:spPr/>
      <dgm:t>
        <a:bodyPr/>
        <a:lstStyle/>
        <a:p>
          <a:endParaRPr kumimoji="1" lang="ja-JP" altLang="en-US"/>
        </a:p>
      </dgm:t>
    </dgm:pt>
    <dgm:pt modelId="{CB790DD4-DC07-4A05-8ADC-74ED8D475157}" type="pres">
      <dgm:prSet presAssocID="{0A163848-92AD-4D12-9CE1-E17FA7C843E5}" presName="hierChild3" presStyleCnt="0"/>
      <dgm:spPr/>
    </dgm:pt>
    <dgm:pt modelId="{40E020EA-B4C9-47F8-90DD-13B69B20B9F3}" type="pres">
      <dgm:prSet presAssocID="{54EE7EEF-F7C5-415C-B44B-65D1F8075D86}" presName="Name19" presStyleLbl="parChTrans1D3" presStyleIdx="1" presStyleCnt="2"/>
      <dgm:spPr/>
      <dgm:t>
        <a:bodyPr/>
        <a:lstStyle/>
        <a:p>
          <a:endParaRPr kumimoji="1" lang="ja-JP" altLang="en-US"/>
        </a:p>
      </dgm:t>
    </dgm:pt>
    <dgm:pt modelId="{C340DC5C-77D5-4C46-B4C2-DE94027C8261}" type="pres">
      <dgm:prSet presAssocID="{EEDF5430-A30C-4088-9142-C93EAACE6D73}" presName="Name21" presStyleCnt="0"/>
      <dgm:spPr/>
    </dgm:pt>
    <dgm:pt modelId="{AAD831E9-E308-4E53-BC2F-11A69E03E722}" type="pres">
      <dgm:prSet presAssocID="{EEDF5430-A30C-4088-9142-C93EAACE6D73}" presName="level2Shape" presStyleLbl="node3" presStyleIdx="1" presStyleCnt="2"/>
      <dgm:spPr/>
      <dgm:t>
        <a:bodyPr/>
        <a:lstStyle/>
        <a:p>
          <a:endParaRPr kumimoji="1" lang="ja-JP" altLang="en-US"/>
        </a:p>
      </dgm:t>
    </dgm:pt>
    <dgm:pt modelId="{C26D002B-90CE-4851-B458-366709511BBF}" type="pres">
      <dgm:prSet presAssocID="{EEDF5430-A30C-4088-9142-C93EAACE6D73}" presName="hierChild3" presStyleCnt="0"/>
      <dgm:spPr/>
    </dgm:pt>
    <dgm:pt modelId="{924D5E3F-26E3-4212-97E8-1D0142FDCC5A}" type="pres">
      <dgm:prSet presAssocID="{CC5E905A-2758-471B-B70F-8C17E0249078}" presName="Name19" presStyleLbl="parChTrans1D4" presStyleIdx="0" presStyleCnt="3"/>
      <dgm:spPr/>
      <dgm:t>
        <a:bodyPr/>
        <a:lstStyle/>
        <a:p>
          <a:endParaRPr kumimoji="1" lang="ja-JP" altLang="en-US"/>
        </a:p>
      </dgm:t>
    </dgm:pt>
    <dgm:pt modelId="{FB5AEE9E-0E56-4D35-922A-BF642C2CAFC0}" type="pres">
      <dgm:prSet presAssocID="{6E964957-8745-4C61-915D-AE006A1DFB56}" presName="Name21" presStyleCnt="0"/>
      <dgm:spPr/>
    </dgm:pt>
    <dgm:pt modelId="{6101C4D7-544C-43BE-AA72-7EB51E0B698E}" type="pres">
      <dgm:prSet presAssocID="{6E964957-8745-4C61-915D-AE006A1DFB56}" presName="level2Shape" presStyleLbl="node4" presStyleIdx="0" presStyleCnt="3"/>
      <dgm:spPr/>
      <dgm:t>
        <a:bodyPr/>
        <a:lstStyle/>
        <a:p>
          <a:endParaRPr kumimoji="1" lang="ja-JP" altLang="en-US"/>
        </a:p>
      </dgm:t>
    </dgm:pt>
    <dgm:pt modelId="{7C4A4173-1989-4AD9-8B3B-DECE9908A834}" type="pres">
      <dgm:prSet presAssocID="{6E964957-8745-4C61-915D-AE006A1DFB56}" presName="hierChild3" presStyleCnt="0"/>
      <dgm:spPr/>
    </dgm:pt>
    <dgm:pt modelId="{0D83FA25-D6BC-4C16-B6B6-793DB246F62E}" type="pres">
      <dgm:prSet presAssocID="{F3957D7B-CA62-4213-9F31-10D88274FC64}" presName="Name19" presStyleLbl="parChTrans1D4" presStyleIdx="1" presStyleCnt="3"/>
      <dgm:spPr/>
      <dgm:t>
        <a:bodyPr/>
        <a:lstStyle/>
        <a:p>
          <a:endParaRPr kumimoji="1" lang="ja-JP" altLang="en-US"/>
        </a:p>
      </dgm:t>
    </dgm:pt>
    <dgm:pt modelId="{15B5C454-9B03-4886-B60E-05596268B87E}" type="pres">
      <dgm:prSet presAssocID="{794C9159-C167-4A94-9CF0-F49E975E4D43}" presName="Name21" presStyleCnt="0"/>
      <dgm:spPr/>
    </dgm:pt>
    <dgm:pt modelId="{BE40949E-C01B-4185-AEC0-14A9BBA41768}" type="pres">
      <dgm:prSet presAssocID="{794C9159-C167-4A94-9CF0-F49E975E4D43}" presName="level2Shape" presStyleLbl="node4" presStyleIdx="1" presStyleCnt="3"/>
      <dgm:spPr/>
      <dgm:t>
        <a:bodyPr/>
        <a:lstStyle/>
        <a:p>
          <a:endParaRPr kumimoji="1" lang="ja-JP" altLang="en-US"/>
        </a:p>
      </dgm:t>
    </dgm:pt>
    <dgm:pt modelId="{FA5CB9E2-E49D-46B0-888A-38AF5FF987D8}" type="pres">
      <dgm:prSet presAssocID="{794C9159-C167-4A94-9CF0-F49E975E4D43}" presName="hierChild3" presStyleCnt="0"/>
      <dgm:spPr/>
    </dgm:pt>
    <dgm:pt modelId="{5133B642-1863-4D3B-B0DD-1292182B049A}" type="pres">
      <dgm:prSet presAssocID="{47F9008F-B4AA-4F94-A854-9396339613D5}" presName="Name19" presStyleLbl="parChTrans1D4" presStyleIdx="2" presStyleCnt="3"/>
      <dgm:spPr/>
      <dgm:t>
        <a:bodyPr/>
        <a:lstStyle/>
        <a:p>
          <a:endParaRPr kumimoji="1" lang="ja-JP" altLang="en-US"/>
        </a:p>
      </dgm:t>
    </dgm:pt>
    <dgm:pt modelId="{4AF42415-DDCE-4CD5-B1CA-FBAB746C4308}" type="pres">
      <dgm:prSet presAssocID="{AE04FFEB-FACA-48DF-8347-3AA85AFC5E39}" presName="Name21" presStyleCnt="0"/>
      <dgm:spPr/>
    </dgm:pt>
    <dgm:pt modelId="{0C4AC2F6-A3DF-4DBB-99D9-BB1DA27E2604}" type="pres">
      <dgm:prSet presAssocID="{AE04FFEB-FACA-48DF-8347-3AA85AFC5E39}" presName="level2Shape" presStyleLbl="node4" presStyleIdx="2" presStyleCnt="3"/>
      <dgm:spPr/>
      <dgm:t>
        <a:bodyPr/>
        <a:lstStyle/>
        <a:p>
          <a:endParaRPr kumimoji="1" lang="ja-JP" altLang="en-US"/>
        </a:p>
      </dgm:t>
    </dgm:pt>
    <dgm:pt modelId="{EAECE28F-553E-4555-9BF0-EDBD9F0B645A}" type="pres">
      <dgm:prSet presAssocID="{AE04FFEB-FACA-48DF-8347-3AA85AFC5E39}" presName="hierChild3" presStyleCnt="0"/>
      <dgm:spPr/>
    </dgm:pt>
    <dgm:pt modelId="{218166EF-F1C1-4B21-8F9F-EFCB6190483B}" type="pres">
      <dgm:prSet presAssocID="{BECDE55E-1F2B-4BAB-ACD7-83EBE6FC3B6E}" presName="Name19" presStyleLbl="parChTrans1D2" presStyleIdx="2" presStyleCnt="3"/>
      <dgm:spPr/>
      <dgm:t>
        <a:bodyPr/>
        <a:lstStyle/>
        <a:p>
          <a:endParaRPr kumimoji="1" lang="ja-JP" altLang="en-US"/>
        </a:p>
      </dgm:t>
    </dgm:pt>
    <dgm:pt modelId="{A2262C25-4AE5-4802-BAF2-4EAA7D5382AF}" type="pres">
      <dgm:prSet presAssocID="{C271D155-EA9C-4881-A113-B6FA915A2FD5}" presName="Name21" presStyleCnt="0"/>
      <dgm:spPr/>
    </dgm:pt>
    <dgm:pt modelId="{C8C982B8-CAE2-47AD-839A-176E7346E1AC}" type="pres">
      <dgm:prSet presAssocID="{C271D155-EA9C-4881-A113-B6FA915A2FD5}" presName="level2Shape" presStyleLbl="node2" presStyleIdx="2" presStyleCnt="3"/>
      <dgm:spPr/>
      <dgm:t>
        <a:bodyPr/>
        <a:lstStyle/>
        <a:p>
          <a:endParaRPr kumimoji="1" lang="ja-JP" altLang="en-US"/>
        </a:p>
      </dgm:t>
    </dgm:pt>
    <dgm:pt modelId="{7DB13156-DC24-476B-808B-8378F03521B9}" type="pres">
      <dgm:prSet presAssocID="{C271D155-EA9C-4881-A113-B6FA915A2FD5}" presName="hierChild3" presStyleCnt="0"/>
      <dgm:spPr/>
    </dgm:pt>
    <dgm:pt modelId="{98C1BC9A-9F47-4850-9FA8-BD07D585CCA1}" type="pres">
      <dgm:prSet presAssocID="{540FF047-CC77-41C2-8B42-124BAFB41E03}" presName="bgShapesFlow" presStyleCnt="0"/>
      <dgm:spPr/>
    </dgm:pt>
  </dgm:ptLst>
  <dgm:cxnLst>
    <dgm:cxn modelId="{824CEEEE-E9D2-4A92-9C0C-245619586BE8}" type="presOf" srcId="{E8A7A8FF-EB1D-47A9-9DF4-D2B65E5DFC28}" destId="{592AE81B-6430-406A-B84B-569BC6A99433}" srcOrd="0" destOrd="0" presId="urn:microsoft.com/office/officeart/2005/8/layout/hierarchy6"/>
    <dgm:cxn modelId="{81250F85-5309-4662-A0A6-33C0FF2067E3}" type="presOf" srcId="{6E964957-8745-4C61-915D-AE006A1DFB56}" destId="{6101C4D7-544C-43BE-AA72-7EB51E0B698E}" srcOrd="0" destOrd="0" presId="urn:microsoft.com/office/officeart/2005/8/layout/hierarchy6"/>
    <dgm:cxn modelId="{8443401F-282F-4E3A-8C00-E8CDD2DCF5BC}" type="presOf" srcId="{AE04FFEB-FACA-48DF-8347-3AA85AFC5E39}" destId="{0C4AC2F6-A3DF-4DBB-99D9-BB1DA27E2604}" srcOrd="0" destOrd="0" presId="urn:microsoft.com/office/officeart/2005/8/layout/hierarchy6"/>
    <dgm:cxn modelId="{96104CD5-D008-44C5-BCCF-32C5896D1FF0}" type="presOf" srcId="{EEDF5430-A30C-4088-9142-C93EAACE6D73}" destId="{AAD831E9-E308-4E53-BC2F-11A69E03E722}" srcOrd="0" destOrd="0" presId="urn:microsoft.com/office/officeart/2005/8/layout/hierarchy6"/>
    <dgm:cxn modelId="{93714C0B-B814-434B-BF29-7DD931EC41FA}" srcId="{BB2C8118-E36D-4A7D-9A93-4F21A2C77B79}" destId="{7B89D42B-27E3-4A24-8594-9A05AA83F7F9}" srcOrd="1" destOrd="0" parTransId="{A50F0556-AF62-4DF3-B67E-C52986BEDC8A}" sibTransId="{A33AFBE9-515C-4096-827F-1DF32F69FC7B}"/>
    <dgm:cxn modelId="{27F35F60-6B79-47E2-8EC8-73B871E1AE84}" type="presOf" srcId="{A50F0556-AF62-4DF3-B67E-C52986BEDC8A}" destId="{086A167A-4C76-4F21-ACA6-111F3F5B8864}" srcOrd="0" destOrd="0" presId="urn:microsoft.com/office/officeart/2005/8/layout/hierarchy6"/>
    <dgm:cxn modelId="{2551DF17-CD52-44CE-8563-CDE1BFF8F436}" type="presOf" srcId="{47F9008F-B4AA-4F94-A854-9396339613D5}" destId="{5133B642-1863-4D3B-B0DD-1292182B049A}" srcOrd="0" destOrd="0" presId="urn:microsoft.com/office/officeart/2005/8/layout/hierarchy6"/>
    <dgm:cxn modelId="{5DC85E6B-7268-4D06-B4F8-7337BCD3BC00}" type="presOf" srcId="{0A163848-92AD-4D12-9CE1-E17FA7C843E5}" destId="{240A3C46-325F-49C7-9B19-0CB0974BB4CB}" srcOrd="0" destOrd="0" presId="urn:microsoft.com/office/officeart/2005/8/layout/hierarchy6"/>
    <dgm:cxn modelId="{0E8468AF-D9C1-474A-8236-19B038FCCE38}" type="presOf" srcId="{6321FD58-305E-48F0-B8D4-568EBBAA49AF}" destId="{6D1DCCE4-DE82-4AD6-B972-F8456A62B01E}" srcOrd="0" destOrd="0" presId="urn:microsoft.com/office/officeart/2005/8/layout/hierarchy6"/>
    <dgm:cxn modelId="{016FDFA3-2956-4A10-B75F-9DCAE6FEE978}" srcId="{BB2C8118-E36D-4A7D-9A93-4F21A2C77B79}" destId="{6321FD58-305E-48F0-B8D4-568EBBAA49AF}" srcOrd="0" destOrd="0" parTransId="{0909A69A-2B33-44B9-98B1-E6E98FD22A8D}" sibTransId="{944894AA-2B8C-4B7A-A536-1ABFACF2D0DF}"/>
    <dgm:cxn modelId="{F200E930-D9BD-464C-A978-7BF7ACADD627}" srcId="{EEDF5430-A30C-4088-9142-C93EAACE6D73}" destId="{6E964957-8745-4C61-915D-AE006A1DFB56}" srcOrd="0" destOrd="0" parTransId="{CC5E905A-2758-471B-B70F-8C17E0249078}" sibTransId="{E73DFD3F-2161-411E-BB40-A576DE47F5B9}"/>
    <dgm:cxn modelId="{9BE24AC1-CB44-4465-A322-6DD50EB5CB56}" srcId="{7B89D42B-27E3-4A24-8594-9A05AA83F7F9}" destId="{EEDF5430-A30C-4088-9142-C93EAACE6D73}" srcOrd="1" destOrd="0" parTransId="{54EE7EEF-F7C5-415C-B44B-65D1F8075D86}" sibTransId="{C0366602-1249-4F2F-AA65-8680A87B20D9}"/>
    <dgm:cxn modelId="{99C05B9F-1446-4D2B-B5A3-6E94D20C0964}" type="presOf" srcId="{0909A69A-2B33-44B9-98B1-E6E98FD22A8D}" destId="{D4C1E2D7-CBAF-49EB-A027-DB4B63993DC2}" srcOrd="0" destOrd="0" presId="urn:microsoft.com/office/officeart/2005/8/layout/hierarchy6"/>
    <dgm:cxn modelId="{4FE31DF1-CC3C-4461-9123-933392DFB5B0}" srcId="{EEDF5430-A30C-4088-9142-C93EAACE6D73}" destId="{794C9159-C167-4A94-9CF0-F49E975E4D43}" srcOrd="1" destOrd="0" parTransId="{F3957D7B-CA62-4213-9F31-10D88274FC64}" sibTransId="{B1F02EE1-BE4E-4BE8-AE57-D90A51D365CB}"/>
    <dgm:cxn modelId="{723B0BAD-B52C-49E6-AC9A-115A03296439}" type="presOf" srcId="{F3957D7B-CA62-4213-9F31-10D88274FC64}" destId="{0D83FA25-D6BC-4C16-B6B6-793DB246F62E}" srcOrd="0" destOrd="0" presId="urn:microsoft.com/office/officeart/2005/8/layout/hierarchy6"/>
    <dgm:cxn modelId="{3A45736B-86C0-476B-BC4C-AEFED43E437D}" type="presOf" srcId="{C271D155-EA9C-4881-A113-B6FA915A2FD5}" destId="{C8C982B8-CAE2-47AD-839A-176E7346E1AC}" srcOrd="0" destOrd="0" presId="urn:microsoft.com/office/officeart/2005/8/layout/hierarchy6"/>
    <dgm:cxn modelId="{2634DEA4-8F97-4E52-A7D2-C892B0474462}" srcId="{BB2C8118-E36D-4A7D-9A93-4F21A2C77B79}" destId="{C271D155-EA9C-4881-A113-B6FA915A2FD5}" srcOrd="2" destOrd="0" parTransId="{BECDE55E-1F2B-4BAB-ACD7-83EBE6FC3B6E}" sibTransId="{0DDEEBF0-115E-48FB-8A3E-A4DB8FED6553}"/>
    <dgm:cxn modelId="{096829F2-A7B5-4C9B-B025-E24013F6D52C}" type="presOf" srcId="{CC5E905A-2758-471B-B70F-8C17E0249078}" destId="{924D5E3F-26E3-4212-97E8-1D0142FDCC5A}" srcOrd="0" destOrd="0" presId="urn:microsoft.com/office/officeart/2005/8/layout/hierarchy6"/>
    <dgm:cxn modelId="{34C5D275-60C4-446C-BC9D-FCD4B54AE5F4}" srcId="{794C9159-C167-4A94-9CF0-F49E975E4D43}" destId="{AE04FFEB-FACA-48DF-8347-3AA85AFC5E39}" srcOrd="0" destOrd="0" parTransId="{47F9008F-B4AA-4F94-A854-9396339613D5}" sibTransId="{160D1194-C49B-4C26-B9F8-F2C336F92C8D}"/>
    <dgm:cxn modelId="{DDE4EC24-DC9E-4DD1-BC68-3B39963581E7}" type="presOf" srcId="{7B89D42B-27E3-4A24-8594-9A05AA83F7F9}" destId="{744B7644-ADE0-4CAD-B72D-3407D2481D48}" srcOrd="0" destOrd="0" presId="urn:microsoft.com/office/officeart/2005/8/layout/hierarchy6"/>
    <dgm:cxn modelId="{E8735217-03C3-4569-ABD4-DF78A96D5771}" type="presOf" srcId="{BECDE55E-1F2B-4BAB-ACD7-83EBE6FC3B6E}" destId="{218166EF-F1C1-4B21-8F9F-EFCB6190483B}" srcOrd="0" destOrd="0" presId="urn:microsoft.com/office/officeart/2005/8/layout/hierarchy6"/>
    <dgm:cxn modelId="{32C2BD47-9713-41E5-85A1-67B5BBA2A81A}" type="presOf" srcId="{BB2C8118-E36D-4A7D-9A93-4F21A2C77B79}" destId="{D1AAE7E5-B3CC-40DC-9236-472BCA7B1E9F}" srcOrd="0" destOrd="0" presId="urn:microsoft.com/office/officeart/2005/8/layout/hierarchy6"/>
    <dgm:cxn modelId="{D79DEE44-9637-4D11-8D82-8682A136A2B3}" srcId="{7B89D42B-27E3-4A24-8594-9A05AA83F7F9}" destId="{0A163848-92AD-4D12-9CE1-E17FA7C843E5}" srcOrd="0" destOrd="0" parTransId="{E8A7A8FF-EB1D-47A9-9DF4-D2B65E5DFC28}" sibTransId="{82C791C0-5B47-4FA3-8F81-3C561C5B72A8}"/>
    <dgm:cxn modelId="{C3BD348F-E99D-4EF9-86A0-587C65C6CD94}" type="presOf" srcId="{540FF047-CC77-41C2-8B42-124BAFB41E03}" destId="{9C518363-BB5F-4DED-A8E7-ABD8FD17F476}" srcOrd="0" destOrd="0" presId="urn:microsoft.com/office/officeart/2005/8/layout/hierarchy6"/>
    <dgm:cxn modelId="{2AE33031-B56D-409D-8F13-E97331632F78}" type="presOf" srcId="{54EE7EEF-F7C5-415C-B44B-65D1F8075D86}" destId="{40E020EA-B4C9-47F8-90DD-13B69B20B9F3}" srcOrd="0" destOrd="0" presId="urn:microsoft.com/office/officeart/2005/8/layout/hierarchy6"/>
    <dgm:cxn modelId="{9AED8C9B-98C8-4F17-BCD8-55415AFDF918}" type="presOf" srcId="{794C9159-C167-4A94-9CF0-F49E975E4D43}" destId="{BE40949E-C01B-4185-AEC0-14A9BBA41768}" srcOrd="0" destOrd="0" presId="urn:microsoft.com/office/officeart/2005/8/layout/hierarchy6"/>
    <dgm:cxn modelId="{76E82867-D53E-49F2-9616-E39362C416D3}" srcId="{540FF047-CC77-41C2-8B42-124BAFB41E03}" destId="{BB2C8118-E36D-4A7D-9A93-4F21A2C77B79}" srcOrd="0" destOrd="0" parTransId="{1A3E856B-CEA2-4483-BC59-AF3C2A46C7FA}" sibTransId="{0DD1D82A-074F-447D-B114-AED15BE85393}"/>
    <dgm:cxn modelId="{F9764BF7-1759-4A89-8936-E4B9A26EED14}" type="presParOf" srcId="{9C518363-BB5F-4DED-A8E7-ABD8FD17F476}" destId="{A9B3448A-CC5A-476E-9AD9-C85EA7B78097}" srcOrd="0" destOrd="0" presId="urn:microsoft.com/office/officeart/2005/8/layout/hierarchy6"/>
    <dgm:cxn modelId="{66B6ECCD-2A1E-480F-891E-485B6E27B235}" type="presParOf" srcId="{A9B3448A-CC5A-476E-9AD9-C85EA7B78097}" destId="{EE620CA7-30EB-4C93-831D-52B4D5D79A9B}" srcOrd="0" destOrd="0" presId="urn:microsoft.com/office/officeart/2005/8/layout/hierarchy6"/>
    <dgm:cxn modelId="{413F8E91-09D5-46F2-95E6-C4BCCF329AF4}" type="presParOf" srcId="{EE620CA7-30EB-4C93-831D-52B4D5D79A9B}" destId="{9DCA2FF1-0B72-45E1-A0E1-EA4DC71F9763}" srcOrd="0" destOrd="0" presId="urn:microsoft.com/office/officeart/2005/8/layout/hierarchy6"/>
    <dgm:cxn modelId="{6F07CF35-5531-4309-A3B6-994EB14C73BA}" type="presParOf" srcId="{9DCA2FF1-0B72-45E1-A0E1-EA4DC71F9763}" destId="{D1AAE7E5-B3CC-40DC-9236-472BCA7B1E9F}" srcOrd="0" destOrd="0" presId="urn:microsoft.com/office/officeart/2005/8/layout/hierarchy6"/>
    <dgm:cxn modelId="{EE7CD103-0052-4CC2-88B3-DBA31E057EFB}" type="presParOf" srcId="{9DCA2FF1-0B72-45E1-A0E1-EA4DC71F9763}" destId="{3319F3EE-BE9E-426E-A55D-035D0CCDD4F3}" srcOrd="1" destOrd="0" presId="urn:microsoft.com/office/officeart/2005/8/layout/hierarchy6"/>
    <dgm:cxn modelId="{32763FAA-2DDF-4C38-8F5F-E78718EFE188}" type="presParOf" srcId="{3319F3EE-BE9E-426E-A55D-035D0CCDD4F3}" destId="{D4C1E2D7-CBAF-49EB-A027-DB4B63993DC2}" srcOrd="0" destOrd="0" presId="urn:microsoft.com/office/officeart/2005/8/layout/hierarchy6"/>
    <dgm:cxn modelId="{6DE7EB55-85F3-49DE-A8CD-C9B212A2482B}" type="presParOf" srcId="{3319F3EE-BE9E-426E-A55D-035D0CCDD4F3}" destId="{4D402381-1F75-47EA-B5E3-8000C1E31835}" srcOrd="1" destOrd="0" presId="urn:microsoft.com/office/officeart/2005/8/layout/hierarchy6"/>
    <dgm:cxn modelId="{21DB85B4-07AA-4ED9-B727-EA91231DDA4A}" type="presParOf" srcId="{4D402381-1F75-47EA-B5E3-8000C1E31835}" destId="{6D1DCCE4-DE82-4AD6-B972-F8456A62B01E}" srcOrd="0" destOrd="0" presId="urn:microsoft.com/office/officeart/2005/8/layout/hierarchy6"/>
    <dgm:cxn modelId="{A03A0367-EC11-4862-A43F-8735348FC78E}" type="presParOf" srcId="{4D402381-1F75-47EA-B5E3-8000C1E31835}" destId="{825DDC58-78C6-4F18-87DF-A9CEB302876D}" srcOrd="1" destOrd="0" presId="urn:microsoft.com/office/officeart/2005/8/layout/hierarchy6"/>
    <dgm:cxn modelId="{41A53BE3-788C-4E0A-8EAA-0370122F3248}" type="presParOf" srcId="{3319F3EE-BE9E-426E-A55D-035D0CCDD4F3}" destId="{086A167A-4C76-4F21-ACA6-111F3F5B8864}" srcOrd="2" destOrd="0" presId="urn:microsoft.com/office/officeart/2005/8/layout/hierarchy6"/>
    <dgm:cxn modelId="{D5C4C4C1-3E5A-43B7-9B5A-F21097E686DB}" type="presParOf" srcId="{3319F3EE-BE9E-426E-A55D-035D0CCDD4F3}" destId="{37998E22-A0AA-4592-A473-4184D6F4EC5F}" srcOrd="3" destOrd="0" presId="urn:microsoft.com/office/officeart/2005/8/layout/hierarchy6"/>
    <dgm:cxn modelId="{2B5D9993-304A-4B8C-97B9-0E34F0DE51E6}" type="presParOf" srcId="{37998E22-A0AA-4592-A473-4184D6F4EC5F}" destId="{744B7644-ADE0-4CAD-B72D-3407D2481D48}" srcOrd="0" destOrd="0" presId="urn:microsoft.com/office/officeart/2005/8/layout/hierarchy6"/>
    <dgm:cxn modelId="{38B992C7-E735-45F3-BA18-9F114A252889}" type="presParOf" srcId="{37998E22-A0AA-4592-A473-4184D6F4EC5F}" destId="{A0C1C3D1-B91E-4384-8850-D764DC718376}" srcOrd="1" destOrd="0" presId="urn:microsoft.com/office/officeart/2005/8/layout/hierarchy6"/>
    <dgm:cxn modelId="{F9C52040-1397-4F9D-A270-93EEF7A5431E}" type="presParOf" srcId="{A0C1C3D1-B91E-4384-8850-D764DC718376}" destId="{592AE81B-6430-406A-B84B-569BC6A99433}" srcOrd="0" destOrd="0" presId="urn:microsoft.com/office/officeart/2005/8/layout/hierarchy6"/>
    <dgm:cxn modelId="{C87DE8AF-5651-4CD5-A58B-DA9CC87DEB86}" type="presParOf" srcId="{A0C1C3D1-B91E-4384-8850-D764DC718376}" destId="{51C434FF-6C04-4D45-8F7D-380E31430EE9}" srcOrd="1" destOrd="0" presId="urn:microsoft.com/office/officeart/2005/8/layout/hierarchy6"/>
    <dgm:cxn modelId="{06A78F4A-2629-47EC-B953-F28E7D09285B}" type="presParOf" srcId="{51C434FF-6C04-4D45-8F7D-380E31430EE9}" destId="{240A3C46-325F-49C7-9B19-0CB0974BB4CB}" srcOrd="0" destOrd="0" presId="urn:microsoft.com/office/officeart/2005/8/layout/hierarchy6"/>
    <dgm:cxn modelId="{596FB0AA-4A47-45E4-BDF5-B736EB8748C1}" type="presParOf" srcId="{51C434FF-6C04-4D45-8F7D-380E31430EE9}" destId="{CB790DD4-DC07-4A05-8ADC-74ED8D475157}" srcOrd="1" destOrd="0" presId="urn:microsoft.com/office/officeart/2005/8/layout/hierarchy6"/>
    <dgm:cxn modelId="{186C8A5D-9051-402D-B3AA-4E141780755A}" type="presParOf" srcId="{A0C1C3D1-B91E-4384-8850-D764DC718376}" destId="{40E020EA-B4C9-47F8-90DD-13B69B20B9F3}" srcOrd="2" destOrd="0" presId="urn:microsoft.com/office/officeart/2005/8/layout/hierarchy6"/>
    <dgm:cxn modelId="{2166D4CA-1A33-4EC1-8E14-990B72DA3284}" type="presParOf" srcId="{A0C1C3D1-B91E-4384-8850-D764DC718376}" destId="{C340DC5C-77D5-4C46-B4C2-DE94027C8261}" srcOrd="3" destOrd="0" presId="urn:microsoft.com/office/officeart/2005/8/layout/hierarchy6"/>
    <dgm:cxn modelId="{FBB70957-D6C2-4A25-989B-B683693FA7C3}" type="presParOf" srcId="{C340DC5C-77D5-4C46-B4C2-DE94027C8261}" destId="{AAD831E9-E308-4E53-BC2F-11A69E03E722}" srcOrd="0" destOrd="0" presId="urn:microsoft.com/office/officeart/2005/8/layout/hierarchy6"/>
    <dgm:cxn modelId="{BA381FB2-C3BB-4043-9576-B624F6F31FC4}" type="presParOf" srcId="{C340DC5C-77D5-4C46-B4C2-DE94027C8261}" destId="{C26D002B-90CE-4851-B458-366709511BBF}" srcOrd="1" destOrd="0" presId="urn:microsoft.com/office/officeart/2005/8/layout/hierarchy6"/>
    <dgm:cxn modelId="{B01C0943-EE0E-4D16-8E2A-B8FDEA4F676F}" type="presParOf" srcId="{C26D002B-90CE-4851-B458-366709511BBF}" destId="{924D5E3F-26E3-4212-97E8-1D0142FDCC5A}" srcOrd="0" destOrd="0" presId="urn:microsoft.com/office/officeart/2005/8/layout/hierarchy6"/>
    <dgm:cxn modelId="{DE2F3E5F-1963-4932-AE7A-9D123642E12F}" type="presParOf" srcId="{C26D002B-90CE-4851-B458-366709511BBF}" destId="{FB5AEE9E-0E56-4D35-922A-BF642C2CAFC0}" srcOrd="1" destOrd="0" presId="urn:microsoft.com/office/officeart/2005/8/layout/hierarchy6"/>
    <dgm:cxn modelId="{3F2C3215-434E-4CBC-BD64-808EA2A6D6E6}" type="presParOf" srcId="{FB5AEE9E-0E56-4D35-922A-BF642C2CAFC0}" destId="{6101C4D7-544C-43BE-AA72-7EB51E0B698E}" srcOrd="0" destOrd="0" presId="urn:microsoft.com/office/officeart/2005/8/layout/hierarchy6"/>
    <dgm:cxn modelId="{AA00ABA3-7217-4A04-9D19-265C7C21C7BC}" type="presParOf" srcId="{FB5AEE9E-0E56-4D35-922A-BF642C2CAFC0}" destId="{7C4A4173-1989-4AD9-8B3B-DECE9908A834}" srcOrd="1" destOrd="0" presId="urn:microsoft.com/office/officeart/2005/8/layout/hierarchy6"/>
    <dgm:cxn modelId="{ED79C1D5-ED1A-461E-AEE6-94E490D1FF8E}" type="presParOf" srcId="{C26D002B-90CE-4851-B458-366709511BBF}" destId="{0D83FA25-D6BC-4C16-B6B6-793DB246F62E}" srcOrd="2" destOrd="0" presId="urn:microsoft.com/office/officeart/2005/8/layout/hierarchy6"/>
    <dgm:cxn modelId="{66D625CC-64F3-4F45-8D09-2E08B72A9A02}" type="presParOf" srcId="{C26D002B-90CE-4851-B458-366709511BBF}" destId="{15B5C454-9B03-4886-B60E-05596268B87E}" srcOrd="3" destOrd="0" presId="urn:microsoft.com/office/officeart/2005/8/layout/hierarchy6"/>
    <dgm:cxn modelId="{F216F146-2102-4357-8BBE-8731E0854E91}" type="presParOf" srcId="{15B5C454-9B03-4886-B60E-05596268B87E}" destId="{BE40949E-C01B-4185-AEC0-14A9BBA41768}" srcOrd="0" destOrd="0" presId="urn:microsoft.com/office/officeart/2005/8/layout/hierarchy6"/>
    <dgm:cxn modelId="{4C77DFD4-EC25-45F6-911D-FFC69830408D}" type="presParOf" srcId="{15B5C454-9B03-4886-B60E-05596268B87E}" destId="{FA5CB9E2-E49D-46B0-888A-38AF5FF987D8}" srcOrd="1" destOrd="0" presId="urn:microsoft.com/office/officeart/2005/8/layout/hierarchy6"/>
    <dgm:cxn modelId="{3D6C1E67-C472-4921-8D15-5435CF9DD8D4}" type="presParOf" srcId="{FA5CB9E2-E49D-46B0-888A-38AF5FF987D8}" destId="{5133B642-1863-4D3B-B0DD-1292182B049A}" srcOrd="0" destOrd="0" presId="urn:microsoft.com/office/officeart/2005/8/layout/hierarchy6"/>
    <dgm:cxn modelId="{6EFA756C-5CFB-4AFD-ABD8-2D3E698DE000}" type="presParOf" srcId="{FA5CB9E2-E49D-46B0-888A-38AF5FF987D8}" destId="{4AF42415-DDCE-4CD5-B1CA-FBAB746C4308}" srcOrd="1" destOrd="0" presId="urn:microsoft.com/office/officeart/2005/8/layout/hierarchy6"/>
    <dgm:cxn modelId="{B3D2AF9B-D44E-403B-AAF0-A2FCD4B43014}" type="presParOf" srcId="{4AF42415-DDCE-4CD5-B1CA-FBAB746C4308}" destId="{0C4AC2F6-A3DF-4DBB-99D9-BB1DA27E2604}" srcOrd="0" destOrd="0" presId="urn:microsoft.com/office/officeart/2005/8/layout/hierarchy6"/>
    <dgm:cxn modelId="{B6960EAE-C4B3-462B-AA55-9F69516F0800}" type="presParOf" srcId="{4AF42415-DDCE-4CD5-B1CA-FBAB746C4308}" destId="{EAECE28F-553E-4555-9BF0-EDBD9F0B645A}" srcOrd="1" destOrd="0" presId="urn:microsoft.com/office/officeart/2005/8/layout/hierarchy6"/>
    <dgm:cxn modelId="{522B680F-83E4-4245-B786-9C37F22F3BCB}" type="presParOf" srcId="{3319F3EE-BE9E-426E-A55D-035D0CCDD4F3}" destId="{218166EF-F1C1-4B21-8F9F-EFCB6190483B}" srcOrd="4" destOrd="0" presId="urn:microsoft.com/office/officeart/2005/8/layout/hierarchy6"/>
    <dgm:cxn modelId="{C4A75F0F-2140-480E-A1AE-4099EBA34341}" type="presParOf" srcId="{3319F3EE-BE9E-426E-A55D-035D0CCDD4F3}" destId="{A2262C25-4AE5-4802-BAF2-4EAA7D5382AF}" srcOrd="5" destOrd="0" presId="urn:microsoft.com/office/officeart/2005/8/layout/hierarchy6"/>
    <dgm:cxn modelId="{102EAEC1-3458-4181-8C07-8541B7CCF7EB}" type="presParOf" srcId="{A2262C25-4AE5-4802-BAF2-4EAA7D5382AF}" destId="{C8C982B8-CAE2-47AD-839A-176E7346E1AC}" srcOrd="0" destOrd="0" presId="urn:microsoft.com/office/officeart/2005/8/layout/hierarchy6"/>
    <dgm:cxn modelId="{11DCFFB6-D3C7-49F6-A006-4BB6037A3D7C}" type="presParOf" srcId="{A2262C25-4AE5-4802-BAF2-4EAA7D5382AF}" destId="{7DB13156-DC24-476B-808B-8378F03521B9}" srcOrd="1" destOrd="0" presId="urn:microsoft.com/office/officeart/2005/8/layout/hierarchy6"/>
    <dgm:cxn modelId="{551A8679-0D7B-4C09-AD3C-210D045E0449}" type="presParOf" srcId="{9C518363-BB5F-4DED-A8E7-ABD8FD17F476}" destId="{98C1BC9A-9F47-4850-9FA8-BD07D585CCA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AE7E5-B3CC-40DC-9236-472BCA7B1E9F}">
      <dsp:nvSpPr>
        <dsp:cNvPr id="0" name=""/>
        <dsp:cNvSpPr/>
      </dsp:nvSpPr>
      <dsp:spPr>
        <a:xfrm>
          <a:off x="5198260" y="165305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商品をカートに入れる</a:t>
          </a:r>
          <a:endParaRPr kumimoji="1" lang="ja-JP" altLang="en-US" sz="1000" kern="1200"/>
        </a:p>
      </dsp:txBody>
      <dsp:txXfrm>
        <a:off x="5220565" y="1675363"/>
        <a:ext cx="1097725" cy="716947"/>
      </dsp:txXfrm>
    </dsp:sp>
    <dsp:sp modelId="{704F5575-0FF3-4765-A8C3-0B045A811CF8}">
      <dsp:nvSpPr>
        <dsp:cNvPr id="0" name=""/>
        <dsp:cNvSpPr/>
      </dsp:nvSpPr>
      <dsp:spPr>
        <a:xfrm>
          <a:off x="2799356" y="2414615"/>
          <a:ext cx="2970072" cy="304622"/>
        </a:xfrm>
        <a:custGeom>
          <a:avLst/>
          <a:gdLst/>
          <a:ahLst/>
          <a:cxnLst/>
          <a:rect l="0" t="0" r="0" b="0"/>
          <a:pathLst>
            <a:path>
              <a:moveTo>
                <a:pt x="2970072" y="0"/>
              </a:moveTo>
              <a:lnTo>
                <a:pt x="2970072" y="152311"/>
              </a:lnTo>
              <a:lnTo>
                <a:pt x="0" y="152311"/>
              </a:lnTo>
              <a:lnTo>
                <a:pt x="0" y="3046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3D2D34-9861-4B36-9109-8B579F4F32A3}">
      <dsp:nvSpPr>
        <dsp:cNvPr id="0" name=""/>
        <dsp:cNvSpPr/>
      </dsp:nvSpPr>
      <dsp:spPr>
        <a:xfrm>
          <a:off x="2228188" y="271923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カゴに設置された台に商品を置く（商品静止状態）</a:t>
          </a:r>
          <a:endParaRPr kumimoji="1" lang="en-US" altLang="ja-JP" sz="1000" kern="1200" smtClean="0"/>
        </a:p>
      </dsp:txBody>
      <dsp:txXfrm>
        <a:off x="2250493" y="2741543"/>
        <a:ext cx="1097725" cy="716947"/>
      </dsp:txXfrm>
    </dsp:sp>
    <dsp:sp modelId="{3AAF5E3A-E8B5-4255-96F4-8E9F501F83CF}">
      <dsp:nvSpPr>
        <dsp:cNvPr id="0" name=""/>
        <dsp:cNvSpPr/>
      </dsp:nvSpPr>
      <dsp:spPr>
        <a:xfrm>
          <a:off x="1314319" y="3480795"/>
          <a:ext cx="1485036" cy="304622"/>
        </a:xfrm>
        <a:custGeom>
          <a:avLst/>
          <a:gdLst/>
          <a:ahLst/>
          <a:cxnLst/>
          <a:rect l="0" t="0" r="0" b="0"/>
          <a:pathLst>
            <a:path>
              <a:moveTo>
                <a:pt x="1485036" y="0"/>
              </a:moveTo>
              <a:lnTo>
                <a:pt x="1485036" y="152311"/>
              </a:lnTo>
              <a:lnTo>
                <a:pt x="0" y="152311"/>
              </a:lnTo>
              <a:lnTo>
                <a:pt x="0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D99D3-6FF2-4065-959C-405C0F9FA274}">
      <dsp:nvSpPr>
        <dsp:cNvPr id="0" name=""/>
        <dsp:cNvSpPr/>
      </dsp:nvSpPr>
      <dsp:spPr>
        <a:xfrm>
          <a:off x="743151" y="378541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向けてもらう</a:t>
          </a:r>
          <a:endParaRPr kumimoji="1" lang="en-US" altLang="ja-JP" sz="1000" kern="1200" smtClean="0"/>
        </a:p>
      </dsp:txBody>
      <dsp:txXfrm>
        <a:off x="765456" y="3807723"/>
        <a:ext cx="1097725" cy="716947"/>
      </dsp:txXfrm>
    </dsp:sp>
    <dsp:sp modelId="{32679A84-9B50-4C82-BC17-06AD8B45D838}">
      <dsp:nvSpPr>
        <dsp:cNvPr id="0" name=""/>
        <dsp:cNvSpPr/>
      </dsp:nvSpPr>
      <dsp:spPr>
        <a:xfrm>
          <a:off x="571801" y="4546975"/>
          <a:ext cx="742518" cy="304622"/>
        </a:xfrm>
        <a:custGeom>
          <a:avLst/>
          <a:gdLst/>
          <a:ahLst/>
          <a:cxnLst/>
          <a:rect l="0" t="0" r="0" b="0"/>
          <a:pathLst>
            <a:path>
              <a:moveTo>
                <a:pt x="742518" y="0"/>
              </a:moveTo>
              <a:lnTo>
                <a:pt x="742518" y="152311"/>
              </a:lnTo>
              <a:lnTo>
                <a:pt x="0" y="152311"/>
              </a:lnTo>
              <a:lnTo>
                <a:pt x="0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99EC6-6925-4659-860B-40336FAE6A74}">
      <dsp:nvSpPr>
        <dsp:cNvPr id="0" name=""/>
        <dsp:cNvSpPr/>
      </dsp:nvSpPr>
      <dsp:spPr>
        <a:xfrm>
          <a:off x="633" y="485159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手動（例：カゴ上に台を設置）</a:t>
          </a:r>
          <a:endParaRPr kumimoji="1" lang="en-US" altLang="ja-JP" sz="1000" kern="1200" smtClean="0"/>
        </a:p>
      </dsp:txBody>
      <dsp:txXfrm>
        <a:off x="22938" y="4873903"/>
        <a:ext cx="1097725" cy="716947"/>
      </dsp:txXfrm>
    </dsp:sp>
    <dsp:sp modelId="{35EFA3D5-9FF6-4418-9D6E-66E259F2CD8A}">
      <dsp:nvSpPr>
        <dsp:cNvPr id="0" name=""/>
        <dsp:cNvSpPr/>
      </dsp:nvSpPr>
      <dsp:spPr>
        <a:xfrm>
          <a:off x="1314319" y="4546975"/>
          <a:ext cx="742518" cy="30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11"/>
              </a:lnTo>
              <a:lnTo>
                <a:pt x="742518" y="152311"/>
              </a:lnTo>
              <a:lnTo>
                <a:pt x="742518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A93D5-8224-4BB9-B517-592E48863DC8}">
      <dsp:nvSpPr>
        <dsp:cNvPr id="0" name=""/>
        <dsp:cNvSpPr/>
      </dsp:nvSpPr>
      <dsp:spPr>
        <a:xfrm>
          <a:off x="1485670" y="485159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自動（例：カゴ上にベルトコンベアを設置）</a:t>
          </a:r>
          <a:endParaRPr kumimoji="1" lang="en-US" altLang="ja-JP" sz="1000" kern="1200" smtClean="0"/>
        </a:p>
      </dsp:txBody>
      <dsp:txXfrm>
        <a:off x="1507975" y="4873903"/>
        <a:ext cx="1097725" cy="716947"/>
      </dsp:txXfrm>
    </dsp:sp>
    <dsp:sp modelId="{4C733F9E-1924-4BB6-B698-BBBCF4388FA4}">
      <dsp:nvSpPr>
        <dsp:cNvPr id="0" name=""/>
        <dsp:cNvSpPr/>
      </dsp:nvSpPr>
      <dsp:spPr>
        <a:xfrm>
          <a:off x="2799356" y="3480795"/>
          <a:ext cx="1485036" cy="30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11"/>
              </a:lnTo>
              <a:lnTo>
                <a:pt x="1485036" y="152311"/>
              </a:lnTo>
              <a:lnTo>
                <a:pt x="1485036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14C4D-5C71-4FD2-8985-2A453C7D9018}">
      <dsp:nvSpPr>
        <dsp:cNvPr id="0" name=""/>
        <dsp:cNvSpPr/>
      </dsp:nvSpPr>
      <dsp:spPr>
        <a:xfrm>
          <a:off x="3713224" y="378541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向けてもらわない</a:t>
          </a:r>
          <a:endParaRPr kumimoji="1" lang="en-US" altLang="ja-JP" sz="1000" kern="1200" smtClean="0"/>
        </a:p>
      </dsp:txBody>
      <dsp:txXfrm>
        <a:off x="3735529" y="3807723"/>
        <a:ext cx="1097725" cy="716947"/>
      </dsp:txXfrm>
    </dsp:sp>
    <dsp:sp modelId="{597B5D34-EBA4-42A5-83A1-F4B12B4B367C}">
      <dsp:nvSpPr>
        <dsp:cNvPr id="0" name=""/>
        <dsp:cNvSpPr/>
      </dsp:nvSpPr>
      <dsp:spPr>
        <a:xfrm>
          <a:off x="3541874" y="4546975"/>
          <a:ext cx="742518" cy="304622"/>
        </a:xfrm>
        <a:custGeom>
          <a:avLst/>
          <a:gdLst/>
          <a:ahLst/>
          <a:cxnLst/>
          <a:rect l="0" t="0" r="0" b="0"/>
          <a:pathLst>
            <a:path>
              <a:moveTo>
                <a:pt x="742518" y="0"/>
              </a:moveTo>
              <a:lnTo>
                <a:pt x="742518" y="152311"/>
              </a:lnTo>
              <a:lnTo>
                <a:pt x="0" y="152311"/>
              </a:lnTo>
              <a:lnTo>
                <a:pt x="0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4C26C-C55D-4E07-8AD3-16ECD89A8C20}">
      <dsp:nvSpPr>
        <dsp:cNvPr id="0" name=""/>
        <dsp:cNvSpPr/>
      </dsp:nvSpPr>
      <dsp:spPr>
        <a:xfrm>
          <a:off x="2970706" y="485159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手動</a:t>
          </a:r>
          <a:endParaRPr kumimoji="1" lang="en-US" altLang="ja-JP" sz="1000" kern="1200" smtClean="0"/>
        </a:p>
      </dsp:txBody>
      <dsp:txXfrm>
        <a:off x="2993011" y="4873903"/>
        <a:ext cx="1097725" cy="716947"/>
      </dsp:txXfrm>
    </dsp:sp>
    <dsp:sp modelId="{37A30BC3-C358-4406-AB5D-9B83B213DF9E}">
      <dsp:nvSpPr>
        <dsp:cNvPr id="0" name=""/>
        <dsp:cNvSpPr/>
      </dsp:nvSpPr>
      <dsp:spPr>
        <a:xfrm>
          <a:off x="4284392" y="4546975"/>
          <a:ext cx="742518" cy="30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11"/>
              </a:lnTo>
              <a:lnTo>
                <a:pt x="742518" y="152311"/>
              </a:lnTo>
              <a:lnTo>
                <a:pt x="742518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284AA1-B4C5-400B-BC0F-3BAFFF491D79}">
      <dsp:nvSpPr>
        <dsp:cNvPr id="0" name=""/>
        <dsp:cNvSpPr/>
      </dsp:nvSpPr>
      <dsp:spPr>
        <a:xfrm>
          <a:off x="4455742" y="485159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自動</a:t>
          </a:r>
          <a:endParaRPr kumimoji="1" lang="en-US" altLang="ja-JP" sz="1000" kern="1200" smtClean="0"/>
        </a:p>
      </dsp:txBody>
      <dsp:txXfrm>
        <a:off x="4478047" y="4873903"/>
        <a:ext cx="1097725" cy="716947"/>
      </dsp:txXfrm>
    </dsp:sp>
    <dsp:sp modelId="{02A253BE-010E-441E-83A4-3AD179E42ABB}">
      <dsp:nvSpPr>
        <dsp:cNvPr id="0" name=""/>
        <dsp:cNvSpPr/>
      </dsp:nvSpPr>
      <dsp:spPr>
        <a:xfrm>
          <a:off x="5769428" y="2414615"/>
          <a:ext cx="2970072" cy="30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11"/>
              </a:lnTo>
              <a:lnTo>
                <a:pt x="2970072" y="152311"/>
              </a:lnTo>
              <a:lnTo>
                <a:pt x="2970072" y="3046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B2469-C57A-4A04-A53C-29B71F13D255}">
      <dsp:nvSpPr>
        <dsp:cNvPr id="0" name=""/>
        <dsp:cNvSpPr/>
      </dsp:nvSpPr>
      <dsp:spPr>
        <a:xfrm>
          <a:off x="8168333" y="271923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商品をそのままカゴに入れる（商品運動状態）</a:t>
          </a:r>
          <a:endParaRPr kumimoji="1" lang="ja-JP" altLang="en-US" sz="1000" kern="1200"/>
        </a:p>
      </dsp:txBody>
      <dsp:txXfrm>
        <a:off x="8190638" y="2741543"/>
        <a:ext cx="1097725" cy="716947"/>
      </dsp:txXfrm>
    </dsp:sp>
    <dsp:sp modelId="{9390346F-8191-4C67-B8CB-D0BD10DE87CA}">
      <dsp:nvSpPr>
        <dsp:cNvPr id="0" name=""/>
        <dsp:cNvSpPr/>
      </dsp:nvSpPr>
      <dsp:spPr>
        <a:xfrm>
          <a:off x="7254464" y="3480795"/>
          <a:ext cx="1485036" cy="304622"/>
        </a:xfrm>
        <a:custGeom>
          <a:avLst/>
          <a:gdLst/>
          <a:ahLst/>
          <a:cxnLst/>
          <a:rect l="0" t="0" r="0" b="0"/>
          <a:pathLst>
            <a:path>
              <a:moveTo>
                <a:pt x="1485036" y="0"/>
              </a:moveTo>
              <a:lnTo>
                <a:pt x="1485036" y="152311"/>
              </a:lnTo>
              <a:lnTo>
                <a:pt x="0" y="152311"/>
              </a:lnTo>
              <a:lnTo>
                <a:pt x="0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8A61D3-980A-4B63-A593-DE05BD1911C9}">
      <dsp:nvSpPr>
        <dsp:cNvPr id="0" name=""/>
        <dsp:cNvSpPr/>
      </dsp:nvSpPr>
      <dsp:spPr>
        <a:xfrm>
          <a:off x="6683296" y="378541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向けてもらう</a:t>
          </a:r>
          <a:endParaRPr kumimoji="1" lang="ja-JP" altLang="en-US" sz="1000" kern="1200"/>
        </a:p>
      </dsp:txBody>
      <dsp:txXfrm>
        <a:off x="6705601" y="3807723"/>
        <a:ext cx="1097725" cy="716947"/>
      </dsp:txXfrm>
    </dsp:sp>
    <dsp:sp modelId="{6CEAB4B3-B01B-42C1-ACD1-A549D657BAB4}">
      <dsp:nvSpPr>
        <dsp:cNvPr id="0" name=""/>
        <dsp:cNvSpPr/>
      </dsp:nvSpPr>
      <dsp:spPr>
        <a:xfrm>
          <a:off x="6511946" y="4546975"/>
          <a:ext cx="742518" cy="304622"/>
        </a:xfrm>
        <a:custGeom>
          <a:avLst/>
          <a:gdLst/>
          <a:ahLst/>
          <a:cxnLst/>
          <a:rect l="0" t="0" r="0" b="0"/>
          <a:pathLst>
            <a:path>
              <a:moveTo>
                <a:pt x="742518" y="0"/>
              </a:moveTo>
              <a:lnTo>
                <a:pt x="742518" y="152311"/>
              </a:lnTo>
              <a:lnTo>
                <a:pt x="0" y="152311"/>
              </a:lnTo>
              <a:lnTo>
                <a:pt x="0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F619F7-75F6-4048-A76A-87BA04BB483E}">
      <dsp:nvSpPr>
        <dsp:cNvPr id="0" name=""/>
        <dsp:cNvSpPr/>
      </dsp:nvSpPr>
      <dsp:spPr>
        <a:xfrm>
          <a:off x="5940778" y="485159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単数</a:t>
          </a:r>
          <a:endParaRPr kumimoji="1" lang="ja-JP" altLang="en-US" sz="1000" kern="1200"/>
        </a:p>
      </dsp:txBody>
      <dsp:txXfrm>
        <a:off x="5963083" y="4873903"/>
        <a:ext cx="1097725" cy="716947"/>
      </dsp:txXfrm>
    </dsp:sp>
    <dsp:sp modelId="{DA2B04E7-2190-4942-A8F3-89E119D08C2C}">
      <dsp:nvSpPr>
        <dsp:cNvPr id="0" name=""/>
        <dsp:cNvSpPr/>
      </dsp:nvSpPr>
      <dsp:spPr>
        <a:xfrm>
          <a:off x="7254464" y="4546975"/>
          <a:ext cx="742518" cy="30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11"/>
              </a:lnTo>
              <a:lnTo>
                <a:pt x="742518" y="152311"/>
              </a:lnTo>
              <a:lnTo>
                <a:pt x="742518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A6A99-4178-46CA-BB9E-1584A019D4A3}">
      <dsp:nvSpPr>
        <dsp:cNvPr id="0" name=""/>
        <dsp:cNvSpPr/>
      </dsp:nvSpPr>
      <dsp:spPr>
        <a:xfrm>
          <a:off x="7425815" y="485159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複数</a:t>
          </a:r>
          <a:endParaRPr kumimoji="1" lang="ja-JP" altLang="en-US" sz="1000" kern="1200"/>
        </a:p>
      </dsp:txBody>
      <dsp:txXfrm>
        <a:off x="7448120" y="4873903"/>
        <a:ext cx="1097725" cy="716947"/>
      </dsp:txXfrm>
    </dsp:sp>
    <dsp:sp modelId="{FA8E08C3-7B18-4643-808A-8AE2EF9F59DF}">
      <dsp:nvSpPr>
        <dsp:cNvPr id="0" name=""/>
        <dsp:cNvSpPr/>
      </dsp:nvSpPr>
      <dsp:spPr>
        <a:xfrm>
          <a:off x="8739500" y="3480795"/>
          <a:ext cx="1485036" cy="30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11"/>
              </a:lnTo>
              <a:lnTo>
                <a:pt x="1485036" y="152311"/>
              </a:lnTo>
              <a:lnTo>
                <a:pt x="1485036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E38B6-6280-4229-B37C-BEA14B67D531}">
      <dsp:nvSpPr>
        <dsp:cNvPr id="0" name=""/>
        <dsp:cNvSpPr/>
      </dsp:nvSpPr>
      <dsp:spPr>
        <a:xfrm>
          <a:off x="9653369" y="378541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向けてもらわない</a:t>
          </a:r>
          <a:endParaRPr kumimoji="1" lang="ja-JP" altLang="en-US" sz="1000" kern="1200"/>
        </a:p>
      </dsp:txBody>
      <dsp:txXfrm>
        <a:off x="9675674" y="3807723"/>
        <a:ext cx="1097725" cy="716947"/>
      </dsp:txXfrm>
    </dsp:sp>
    <dsp:sp modelId="{BACCED9C-6CE3-4279-9CE8-DCD114AEA2D1}">
      <dsp:nvSpPr>
        <dsp:cNvPr id="0" name=""/>
        <dsp:cNvSpPr/>
      </dsp:nvSpPr>
      <dsp:spPr>
        <a:xfrm>
          <a:off x="9482019" y="4546975"/>
          <a:ext cx="742518" cy="304622"/>
        </a:xfrm>
        <a:custGeom>
          <a:avLst/>
          <a:gdLst/>
          <a:ahLst/>
          <a:cxnLst/>
          <a:rect l="0" t="0" r="0" b="0"/>
          <a:pathLst>
            <a:path>
              <a:moveTo>
                <a:pt x="742518" y="0"/>
              </a:moveTo>
              <a:lnTo>
                <a:pt x="742518" y="152311"/>
              </a:lnTo>
              <a:lnTo>
                <a:pt x="0" y="152311"/>
              </a:lnTo>
              <a:lnTo>
                <a:pt x="0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B448B3-40C9-4BE5-8AA1-B7C5FF63E6E8}">
      <dsp:nvSpPr>
        <dsp:cNvPr id="0" name=""/>
        <dsp:cNvSpPr/>
      </dsp:nvSpPr>
      <dsp:spPr>
        <a:xfrm>
          <a:off x="8910851" y="485159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単数</a:t>
          </a:r>
          <a:endParaRPr kumimoji="1" lang="ja-JP" altLang="en-US" sz="1000" kern="1200"/>
        </a:p>
      </dsp:txBody>
      <dsp:txXfrm>
        <a:off x="8933156" y="4873903"/>
        <a:ext cx="1097725" cy="716947"/>
      </dsp:txXfrm>
    </dsp:sp>
    <dsp:sp modelId="{7D8090C5-BF20-4C46-8806-3961D4496CCA}">
      <dsp:nvSpPr>
        <dsp:cNvPr id="0" name=""/>
        <dsp:cNvSpPr/>
      </dsp:nvSpPr>
      <dsp:spPr>
        <a:xfrm>
          <a:off x="10224537" y="4546975"/>
          <a:ext cx="742518" cy="30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11"/>
              </a:lnTo>
              <a:lnTo>
                <a:pt x="742518" y="152311"/>
              </a:lnTo>
              <a:lnTo>
                <a:pt x="742518" y="30462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49626-0AD9-4114-9CF9-3461CE65E4BA}">
      <dsp:nvSpPr>
        <dsp:cNvPr id="0" name=""/>
        <dsp:cNvSpPr/>
      </dsp:nvSpPr>
      <dsp:spPr>
        <a:xfrm>
          <a:off x="10395887" y="4851598"/>
          <a:ext cx="1142335" cy="76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000" kern="1200" smtClean="0"/>
            <a:t>複数</a:t>
          </a:r>
          <a:endParaRPr kumimoji="1" lang="ja-JP" altLang="en-US" sz="1000" kern="1200"/>
        </a:p>
      </dsp:txBody>
      <dsp:txXfrm>
        <a:off x="10418192" y="4873903"/>
        <a:ext cx="1097725" cy="7169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AE7E5-B3CC-40DC-9236-472BCA7B1E9F}">
      <dsp:nvSpPr>
        <dsp:cNvPr id="0" name=""/>
        <dsp:cNvSpPr/>
      </dsp:nvSpPr>
      <dsp:spPr>
        <a:xfrm>
          <a:off x="3265634" y="962044"/>
          <a:ext cx="2506595" cy="1671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300" kern="1200" smtClean="0"/>
            <a:t>ラズパイ（撮影した画像やデータをサーバへ送信）</a:t>
          </a:r>
          <a:endParaRPr kumimoji="1" lang="ja-JP" altLang="en-US" sz="2300" kern="1200"/>
        </a:p>
      </dsp:txBody>
      <dsp:txXfrm>
        <a:off x="3314578" y="1010988"/>
        <a:ext cx="2408707" cy="1573175"/>
      </dsp:txXfrm>
    </dsp:sp>
    <dsp:sp modelId="{D82B167B-61EE-4AB7-B468-4CFD61C23E04}">
      <dsp:nvSpPr>
        <dsp:cNvPr id="0" name=""/>
        <dsp:cNvSpPr/>
      </dsp:nvSpPr>
      <dsp:spPr>
        <a:xfrm>
          <a:off x="1260358" y="2633108"/>
          <a:ext cx="3258573" cy="668425"/>
        </a:xfrm>
        <a:custGeom>
          <a:avLst/>
          <a:gdLst/>
          <a:ahLst/>
          <a:cxnLst/>
          <a:rect l="0" t="0" r="0" b="0"/>
          <a:pathLst>
            <a:path>
              <a:moveTo>
                <a:pt x="3258573" y="0"/>
              </a:moveTo>
              <a:lnTo>
                <a:pt x="3258573" y="334212"/>
              </a:lnTo>
              <a:lnTo>
                <a:pt x="0" y="334212"/>
              </a:lnTo>
              <a:lnTo>
                <a:pt x="0" y="66842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9DE83-FD23-4088-A74B-E16D67F156EF}">
      <dsp:nvSpPr>
        <dsp:cNvPr id="0" name=""/>
        <dsp:cNvSpPr/>
      </dsp:nvSpPr>
      <dsp:spPr>
        <a:xfrm>
          <a:off x="7060" y="3301533"/>
          <a:ext cx="2506595" cy="1671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smtClean="0"/>
            <a:t>Web</a:t>
          </a:r>
          <a:r>
            <a:rPr kumimoji="1" lang="ja-JP" altLang="en-US" sz="2300" kern="1200" smtClean="0"/>
            <a:t>カメラ（商品を撮影）</a:t>
          </a:r>
          <a:endParaRPr kumimoji="1" lang="ja-JP" altLang="en-US" sz="2300" kern="1200"/>
        </a:p>
      </dsp:txBody>
      <dsp:txXfrm>
        <a:off x="56004" y="3350477"/>
        <a:ext cx="2408707" cy="1573175"/>
      </dsp:txXfrm>
    </dsp:sp>
    <dsp:sp modelId="{E3DD47A8-B166-49FC-8E8A-CE64754C10D1}">
      <dsp:nvSpPr>
        <dsp:cNvPr id="0" name=""/>
        <dsp:cNvSpPr/>
      </dsp:nvSpPr>
      <dsp:spPr>
        <a:xfrm>
          <a:off x="4473212" y="2633108"/>
          <a:ext cx="91440" cy="6684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842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E96A5-B5E7-4F14-BC48-7C04FCE5192E}">
      <dsp:nvSpPr>
        <dsp:cNvPr id="0" name=""/>
        <dsp:cNvSpPr/>
      </dsp:nvSpPr>
      <dsp:spPr>
        <a:xfrm>
          <a:off x="3265634" y="3301533"/>
          <a:ext cx="2506595" cy="1671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300" kern="1200" smtClean="0"/>
            <a:t>ひずみゲージ（商品の総重量を確認）</a:t>
          </a:r>
          <a:endParaRPr kumimoji="1" lang="ja-JP" altLang="en-US" sz="2300" kern="1200"/>
        </a:p>
      </dsp:txBody>
      <dsp:txXfrm>
        <a:off x="3314578" y="3350477"/>
        <a:ext cx="2408707" cy="1573175"/>
      </dsp:txXfrm>
    </dsp:sp>
    <dsp:sp modelId="{AD45210A-939C-4853-BF30-4BC276A74AA1}">
      <dsp:nvSpPr>
        <dsp:cNvPr id="0" name=""/>
        <dsp:cNvSpPr/>
      </dsp:nvSpPr>
      <dsp:spPr>
        <a:xfrm>
          <a:off x="4518932" y="2633108"/>
          <a:ext cx="3258573" cy="668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212"/>
              </a:lnTo>
              <a:lnTo>
                <a:pt x="3258573" y="334212"/>
              </a:lnTo>
              <a:lnTo>
                <a:pt x="3258573" y="66842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674BAA-0C74-42F7-BC28-4A2762110EFB}">
      <dsp:nvSpPr>
        <dsp:cNvPr id="0" name=""/>
        <dsp:cNvSpPr/>
      </dsp:nvSpPr>
      <dsp:spPr>
        <a:xfrm>
          <a:off x="6524208" y="3301533"/>
          <a:ext cx="2506595" cy="1671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300" kern="1200" smtClean="0"/>
            <a:t>超音波センサー（商品の通過を確認）</a:t>
          </a:r>
          <a:endParaRPr kumimoji="1" lang="ja-JP" altLang="en-US" sz="2300" kern="1200"/>
        </a:p>
      </dsp:txBody>
      <dsp:txXfrm>
        <a:off x="6573152" y="3350477"/>
        <a:ext cx="2408707" cy="1573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AE7E5-B3CC-40DC-9236-472BCA7B1E9F}">
      <dsp:nvSpPr>
        <dsp:cNvPr id="0" name=""/>
        <dsp:cNvSpPr/>
      </dsp:nvSpPr>
      <dsp:spPr>
        <a:xfrm>
          <a:off x="3844843" y="1330"/>
          <a:ext cx="1348177" cy="89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400" kern="1200" smtClean="0"/>
            <a:t>バーコード認識</a:t>
          </a:r>
          <a:endParaRPr kumimoji="1" lang="ja-JP" altLang="en-US" sz="1400" kern="1200"/>
        </a:p>
      </dsp:txBody>
      <dsp:txXfrm>
        <a:off x="3871167" y="27654"/>
        <a:ext cx="1295529" cy="846136"/>
      </dsp:txXfrm>
    </dsp:sp>
    <dsp:sp modelId="{D4C1E2D7-CBAF-49EB-A027-DB4B63993DC2}">
      <dsp:nvSpPr>
        <dsp:cNvPr id="0" name=""/>
        <dsp:cNvSpPr/>
      </dsp:nvSpPr>
      <dsp:spPr>
        <a:xfrm>
          <a:off x="2766301" y="900115"/>
          <a:ext cx="1752630" cy="359513"/>
        </a:xfrm>
        <a:custGeom>
          <a:avLst/>
          <a:gdLst/>
          <a:ahLst/>
          <a:cxnLst/>
          <a:rect l="0" t="0" r="0" b="0"/>
          <a:pathLst>
            <a:path>
              <a:moveTo>
                <a:pt x="1752630" y="0"/>
              </a:moveTo>
              <a:lnTo>
                <a:pt x="1752630" y="179756"/>
              </a:lnTo>
              <a:lnTo>
                <a:pt x="0" y="179756"/>
              </a:lnTo>
              <a:lnTo>
                <a:pt x="0" y="35951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DCCE4-DE82-4AD6-B972-F8456A62B01E}">
      <dsp:nvSpPr>
        <dsp:cNvPr id="0" name=""/>
        <dsp:cNvSpPr/>
      </dsp:nvSpPr>
      <dsp:spPr>
        <a:xfrm>
          <a:off x="2092212" y="1259629"/>
          <a:ext cx="1348177" cy="89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400" kern="1200" smtClean="0"/>
            <a:t>Yolo</a:t>
          </a:r>
          <a:endParaRPr kumimoji="1" lang="ja-JP" altLang="en-US" sz="1400" kern="1200"/>
        </a:p>
      </dsp:txBody>
      <dsp:txXfrm>
        <a:off x="2118536" y="1285953"/>
        <a:ext cx="1295529" cy="846136"/>
      </dsp:txXfrm>
    </dsp:sp>
    <dsp:sp modelId="{086A167A-4C76-4F21-ACA6-111F3F5B8864}">
      <dsp:nvSpPr>
        <dsp:cNvPr id="0" name=""/>
        <dsp:cNvSpPr/>
      </dsp:nvSpPr>
      <dsp:spPr>
        <a:xfrm>
          <a:off x="4473211" y="900115"/>
          <a:ext cx="91440" cy="359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951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B7644-ADE0-4CAD-B72D-3407D2481D48}">
      <dsp:nvSpPr>
        <dsp:cNvPr id="0" name=""/>
        <dsp:cNvSpPr/>
      </dsp:nvSpPr>
      <dsp:spPr>
        <a:xfrm>
          <a:off x="3844843" y="1259629"/>
          <a:ext cx="1348177" cy="89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400" kern="1200" smtClean="0"/>
            <a:t>yolo</a:t>
          </a:r>
          <a:r>
            <a:rPr kumimoji="1" lang="ja-JP" altLang="en-US" sz="1400" kern="1200" smtClean="0"/>
            <a:t>と</a:t>
          </a:r>
          <a:r>
            <a:rPr kumimoji="1" lang="en-US" altLang="ja-JP" sz="1400" kern="1200" smtClean="0"/>
            <a:t>zxing</a:t>
          </a:r>
          <a:endParaRPr kumimoji="1" lang="ja-JP" altLang="en-US" sz="1400" kern="1200"/>
        </a:p>
      </dsp:txBody>
      <dsp:txXfrm>
        <a:off x="3871167" y="1285953"/>
        <a:ext cx="1295529" cy="846136"/>
      </dsp:txXfrm>
    </dsp:sp>
    <dsp:sp modelId="{592AE81B-6430-406A-B84B-569BC6A99433}">
      <dsp:nvSpPr>
        <dsp:cNvPr id="0" name=""/>
        <dsp:cNvSpPr/>
      </dsp:nvSpPr>
      <dsp:spPr>
        <a:xfrm>
          <a:off x="3642616" y="2158414"/>
          <a:ext cx="876315" cy="359513"/>
        </a:xfrm>
        <a:custGeom>
          <a:avLst/>
          <a:gdLst/>
          <a:ahLst/>
          <a:cxnLst/>
          <a:rect l="0" t="0" r="0" b="0"/>
          <a:pathLst>
            <a:path>
              <a:moveTo>
                <a:pt x="876315" y="0"/>
              </a:moveTo>
              <a:lnTo>
                <a:pt x="876315" y="179756"/>
              </a:lnTo>
              <a:lnTo>
                <a:pt x="0" y="179756"/>
              </a:lnTo>
              <a:lnTo>
                <a:pt x="0" y="3595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A3C46-325F-49C7-9B19-0CB0974BB4CB}">
      <dsp:nvSpPr>
        <dsp:cNvPr id="0" name=""/>
        <dsp:cNvSpPr/>
      </dsp:nvSpPr>
      <dsp:spPr>
        <a:xfrm>
          <a:off x="2968527" y="2517928"/>
          <a:ext cx="1348177" cy="89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400" kern="1200" smtClean="0"/>
            <a:t>単商品</a:t>
          </a:r>
          <a:endParaRPr kumimoji="1" lang="ja-JP" altLang="en-US" sz="1400" kern="1200"/>
        </a:p>
      </dsp:txBody>
      <dsp:txXfrm>
        <a:off x="2994851" y="2544252"/>
        <a:ext cx="1295529" cy="846136"/>
      </dsp:txXfrm>
    </dsp:sp>
    <dsp:sp modelId="{40E020EA-B4C9-47F8-90DD-13B69B20B9F3}">
      <dsp:nvSpPr>
        <dsp:cNvPr id="0" name=""/>
        <dsp:cNvSpPr/>
      </dsp:nvSpPr>
      <dsp:spPr>
        <a:xfrm>
          <a:off x="4518931" y="2158414"/>
          <a:ext cx="876315" cy="35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756"/>
              </a:lnTo>
              <a:lnTo>
                <a:pt x="876315" y="179756"/>
              </a:lnTo>
              <a:lnTo>
                <a:pt x="876315" y="3595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831E9-E308-4E53-BC2F-11A69E03E722}">
      <dsp:nvSpPr>
        <dsp:cNvPr id="0" name=""/>
        <dsp:cNvSpPr/>
      </dsp:nvSpPr>
      <dsp:spPr>
        <a:xfrm>
          <a:off x="4721158" y="2517928"/>
          <a:ext cx="1348177" cy="89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400" kern="1200" smtClean="0"/>
            <a:t>複数商品</a:t>
          </a:r>
          <a:endParaRPr kumimoji="1" lang="ja-JP" altLang="en-US" sz="1400" kern="1200"/>
        </a:p>
      </dsp:txBody>
      <dsp:txXfrm>
        <a:off x="4747482" y="2544252"/>
        <a:ext cx="1295529" cy="846136"/>
      </dsp:txXfrm>
    </dsp:sp>
    <dsp:sp modelId="{924D5E3F-26E3-4212-97E8-1D0142FDCC5A}">
      <dsp:nvSpPr>
        <dsp:cNvPr id="0" name=""/>
        <dsp:cNvSpPr/>
      </dsp:nvSpPr>
      <dsp:spPr>
        <a:xfrm>
          <a:off x="4518931" y="3416713"/>
          <a:ext cx="876315" cy="359513"/>
        </a:xfrm>
        <a:custGeom>
          <a:avLst/>
          <a:gdLst/>
          <a:ahLst/>
          <a:cxnLst/>
          <a:rect l="0" t="0" r="0" b="0"/>
          <a:pathLst>
            <a:path>
              <a:moveTo>
                <a:pt x="876315" y="0"/>
              </a:moveTo>
              <a:lnTo>
                <a:pt x="876315" y="179756"/>
              </a:lnTo>
              <a:lnTo>
                <a:pt x="0" y="179756"/>
              </a:lnTo>
              <a:lnTo>
                <a:pt x="0" y="3595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1C4D7-544C-43BE-AA72-7EB51E0B698E}">
      <dsp:nvSpPr>
        <dsp:cNvPr id="0" name=""/>
        <dsp:cNvSpPr/>
      </dsp:nvSpPr>
      <dsp:spPr>
        <a:xfrm>
          <a:off x="3844843" y="3776227"/>
          <a:ext cx="1348177" cy="89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400" kern="1200" smtClean="0"/>
            <a:t>一気に認識する</a:t>
          </a:r>
          <a:endParaRPr kumimoji="1" lang="ja-JP" altLang="en-US" sz="1400" kern="1200"/>
        </a:p>
      </dsp:txBody>
      <dsp:txXfrm>
        <a:off x="3871167" y="3802551"/>
        <a:ext cx="1295529" cy="846136"/>
      </dsp:txXfrm>
    </dsp:sp>
    <dsp:sp modelId="{0D83FA25-D6BC-4C16-B6B6-793DB246F62E}">
      <dsp:nvSpPr>
        <dsp:cNvPr id="0" name=""/>
        <dsp:cNvSpPr/>
      </dsp:nvSpPr>
      <dsp:spPr>
        <a:xfrm>
          <a:off x="5395247" y="3416713"/>
          <a:ext cx="876315" cy="35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756"/>
              </a:lnTo>
              <a:lnTo>
                <a:pt x="876315" y="179756"/>
              </a:lnTo>
              <a:lnTo>
                <a:pt x="876315" y="3595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0949E-C01B-4185-AEC0-14A9BBA41768}">
      <dsp:nvSpPr>
        <dsp:cNvPr id="0" name=""/>
        <dsp:cNvSpPr/>
      </dsp:nvSpPr>
      <dsp:spPr>
        <a:xfrm>
          <a:off x="5597473" y="3776227"/>
          <a:ext cx="1348177" cy="89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400" kern="1200" smtClean="0"/>
            <a:t>カテゴリ分け</a:t>
          </a:r>
          <a:endParaRPr kumimoji="1" lang="ja-JP" altLang="en-US" sz="1400" kern="1200"/>
        </a:p>
      </dsp:txBody>
      <dsp:txXfrm>
        <a:off x="5623797" y="3802551"/>
        <a:ext cx="1295529" cy="846136"/>
      </dsp:txXfrm>
    </dsp:sp>
    <dsp:sp modelId="{5133B642-1863-4D3B-B0DD-1292182B049A}">
      <dsp:nvSpPr>
        <dsp:cNvPr id="0" name=""/>
        <dsp:cNvSpPr/>
      </dsp:nvSpPr>
      <dsp:spPr>
        <a:xfrm>
          <a:off x="6225842" y="4675012"/>
          <a:ext cx="91440" cy="359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95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4AC2F6-A3DF-4DBB-99D9-BB1DA27E2604}">
      <dsp:nvSpPr>
        <dsp:cNvPr id="0" name=""/>
        <dsp:cNvSpPr/>
      </dsp:nvSpPr>
      <dsp:spPr>
        <a:xfrm>
          <a:off x="5597473" y="5034526"/>
          <a:ext cx="1348177" cy="89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400" kern="1200" smtClean="0"/>
            <a:t>種類（例：ペットボトル、本、野菜、調味料等）</a:t>
          </a:r>
          <a:endParaRPr kumimoji="1" lang="ja-JP" altLang="en-US" sz="1400" kern="1200"/>
        </a:p>
      </dsp:txBody>
      <dsp:txXfrm>
        <a:off x="5623797" y="5060850"/>
        <a:ext cx="1295529" cy="846136"/>
      </dsp:txXfrm>
    </dsp:sp>
    <dsp:sp modelId="{218166EF-F1C1-4B21-8F9F-EFCB6190483B}">
      <dsp:nvSpPr>
        <dsp:cNvPr id="0" name=""/>
        <dsp:cNvSpPr/>
      </dsp:nvSpPr>
      <dsp:spPr>
        <a:xfrm>
          <a:off x="4518932" y="900115"/>
          <a:ext cx="1752630" cy="35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756"/>
              </a:lnTo>
              <a:lnTo>
                <a:pt x="1752630" y="179756"/>
              </a:lnTo>
              <a:lnTo>
                <a:pt x="1752630" y="35951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982B8-CAE2-47AD-839A-176E7346E1AC}">
      <dsp:nvSpPr>
        <dsp:cNvPr id="0" name=""/>
        <dsp:cNvSpPr/>
      </dsp:nvSpPr>
      <dsp:spPr>
        <a:xfrm>
          <a:off x="5597473" y="1259629"/>
          <a:ext cx="1348177" cy="89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400" kern="1200" smtClean="0"/>
            <a:t>zxing</a:t>
          </a:r>
          <a:endParaRPr kumimoji="1" lang="ja-JP" altLang="en-US" sz="1400" kern="1200"/>
        </a:p>
      </dsp:txBody>
      <dsp:txXfrm>
        <a:off x="5623797" y="1285953"/>
        <a:ext cx="1295529" cy="846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528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96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218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3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pc="300"/>
            </a:lvl1pPr>
            <a:lvl2pPr>
              <a:defRPr spc="300"/>
            </a:lvl2pPr>
            <a:lvl3pPr>
              <a:defRPr spc="300"/>
            </a:lvl3pPr>
            <a:lvl4pPr>
              <a:defRPr spc="300"/>
            </a:lvl4pPr>
            <a:lvl5pPr>
              <a:defRPr spc="3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862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576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 spc="3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>
              <a:defRPr spc="300"/>
            </a:lvl1pPr>
            <a:lvl2pPr>
              <a:defRPr spc="300"/>
            </a:lvl2pPr>
            <a:lvl3pPr>
              <a:defRPr spc="300"/>
            </a:lvl3pPr>
            <a:lvl4pPr>
              <a:defRPr spc="300"/>
            </a:lvl4pPr>
            <a:lvl5pPr>
              <a:defRPr spc="3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 spc="300"/>
            </a:lvl1pPr>
            <a:lvl2pPr>
              <a:defRPr spc="300"/>
            </a:lvl2pPr>
            <a:lvl3pPr>
              <a:defRPr spc="300"/>
            </a:lvl3pPr>
            <a:lvl4pPr>
              <a:defRPr spc="300"/>
            </a:lvl4pPr>
            <a:lvl5pPr>
              <a:defRPr spc="3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300"/>
            </a:lvl1pPr>
          </a:lstStyle>
          <a:p>
            <a:fld id="{E50F9C81-DB02-44DB-A10A-141CA506DBCE}" type="datetimeFigureOut">
              <a:rPr lang="ja-JP" altLang="en-US" smtClean="0"/>
              <a:pPr/>
              <a:t>2019/11/18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300"/>
            </a:lvl1pPr>
          </a:lstStyle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300"/>
            </a:lvl1pPr>
          </a:lstStyle>
          <a:p>
            <a:fld id="{3C3988C9-8C6C-49D7-8D82-24DA391FB06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590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>
              <a:defRPr spc="300"/>
            </a:lvl1pPr>
            <a:lvl2pPr>
              <a:defRPr spc="300"/>
            </a:lvl2pPr>
            <a:lvl3pPr>
              <a:defRPr spc="300"/>
            </a:lvl3pPr>
            <a:lvl4pPr>
              <a:defRPr spc="300"/>
            </a:lvl4pPr>
            <a:lvl5pPr>
              <a:defRPr spc="3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>
              <a:defRPr spc="300"/>
            </a:lvl1pPr>
            <a:lvl2pPr>
              <a:defRPr spc="300"/>
            </a:lvl2pPr>
            <a:lvl3pPr>
              <a:defRPr spc="300"/>
            </a:lvl3pPr>
            <a:lvl4pPr>
              <a:defRPr spc="300"/>
            </a:lvl4pPr>
            <a:lvl5pPr>
              <a:defRPr spc="3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33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620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0995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16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115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50F9C81-DB02-44DB-A10A-141CA506DBCE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C3988C9-8C6C-49D7-8D82-24DA391FB0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407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ja-JP" sz="5400" smtClean="0"/>
              <a:t>(</a:t>
            </a:r>
            <a:r>
              <a:rPr kumimoji="1" lang="ja-JP" altLang="en-US" sz="5400" smtClean="0"/>
              <a:t>自動精算システム</a:t>
            </a:r>
            <a:r>
              <a:rPr kumimoji="1" lang="en-US" altLang="ja-JP" sz="5400" smtClean="0"/>
              <a:t>)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smtClean="0"/>
              <a:t>2019/11/18</a:t>
            </a:r>
            <a:r>
              <a:rPr kumimoji="1" lang="ja-JP" altLang="en-US" sz="2800" smtClean="0"/>
              <a:t>　段原、真鍋</a:t>
            </a:r>
            <a:endParaRPr kumimoji="1"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88" y="1027858"/>
            <a:ext cx="8679183" cy="30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ja-JP" altLang="en-US"/>
              <a:t>商品</a:t>
            </a:r>
            <a:r>
              <a:rPr lang="ja-JP" altLang="en-US" smtClean="0"/>
              <a:t>をカゴに直接入れる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ja-JP" altLang="en-US" smtClean="0"/>
              <a:t>（</a:t>
            </a:r>
            <a:r>
              <a:rPr lang="ja-JP" altLang="en-US"/>
              <a:t>商品運動状態</a:t>
            </a:r>
            <a:r>
              <a:rPr lang="ja-JP" altLang="en-US" smtClean="0"/>
              <a:t>）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smtClean="0"/>
              <a:t>ゆっくり商品を置くスピードなら、対応可能</a:t>
            </a:r>
            <a:endParaRPr kumimoji="1" lang="en-US" altLang="ja-JP" sz="2800" smtClean="0"/>
          </a:p>
          <a:p>
            <a:r>
              <a:rPr lang="ja-JP" altLang="en-US" sz="2800" smtClean="0"/>
              <a:t>→バーコードの数値を出すまで実験済</a:t>
            </a:r>
            <a:endParaRPr kumimoji="1" lang="ja-JP" altLang="en-US" sz="280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84073"/>
            <a:ext cx="5096698" cy="29933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" y="370056"/>
            <a:ext cx="48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smtClean="0">
                <a:solidFill>
                  <a:srgbClr val="C00000"/>
                </a:solidFill>
              </a:rPr>
              <a:t>②</a:t>
            </a:r>
            <a:endParaRPr kumimoji="1" lang="ja-JP" altLang="en-US" sz="40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0286" y="1011981"/>
            <a:ext cx="38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smtClean="0">
                <a:solidFill>
                  <a:srgbClr val="C00000"/>
                </a:solidFill>
              </a:rPr>
              <a:t>1⃣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6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8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1750" y="1"/>
            <a:ext cx="6518956" cy="6518956"/>
          </a:xfrm>
        </p:spPr>
      </p:pic>
    </p:spTree>
    <p:extLst>
      <p:ext uri="{BB962C8B-B14F-4D97-AF65-F5344CB8AC3E}">
        <p14:creationId xmlns:p14="http://schemas.microsoft.com/office/powerpoint/2010/main" val="274326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これからやること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4000" smtClean="0"/>
              <a:t>センサの組み立てや実装</a:t>
            </a:r>
            <a:endParaRPr kumimoji="1" lang="en-US" altLang="ja-JP" sz="400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4000" smtClean="0"/>
              <a:t>画像処理の改良</a:t>
            </a:r>
            <a:endParaRPr lang="en-US" altLang="ja-JP" sz="400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3800"/>
              <a:t>ラズパイ：画像圧縮、画像をグレースケールに</a:t>
            </a:r>
            <a:r>
              <a:rPr lang="ja-JP" altLang="en-US" sz="3800" smtClean="0"/>
              <a:t>変換、画像領域の選定等</a:t>
            </a:r>
            <a:endParaRPr lang="en-US" altLang="ja-JP" sz="380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3800" smtClean="0"/>
              <a:t>サーバ：不鮮明な画像を鮮明に</a:t>
            </a:r>
            <a:endParaRPr kumimoji="1" lang="en-US" altLang="ja-JP" sz="3800" smtClean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4000" smtClean="0"/>
              <a:t>統合</a:t>
            </a:r>
            <a:endParaRPr kumimoji="1" lang="en-US" altLang="ja-JP" sz="4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4000" smtClean="0"/>
              <a:t>機能検証</a:t>
            </a:r>
            <a:endParaRPr lang="en-US" altLang="ja-JP" sz="4000" smtClean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4000" smtClean="0"/>
              <a:t>単体テスト等</a:t>
            </a:r>
            <a:endParaRPr kumimoji="1"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80152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600" smtClean="0"/>
              <a:t>　図</a:t>
            </a:r>
            <a:r>
              <a:rPr lang="ja-JP" altLang="en-US" sz="3600" smtClean="0"/>
              <a:t>と役割</a:t>
            </a:r>
            <a:r>
              <a:rPr lang="ja-JP" altLang="en-US" sz="3600"/>
              <a:t>分担</a:t>
            </a:r>
            <a:endParaRPr kumimoji="1" lang="en-US" altLang="ja-JP" sz="3600" smtClean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600" smtClean="0"/>
              <a:t>　前提と</a:t>
            </a:r>
            <a:r>
              <a:rPr lang="ja-JP" altLang="en-US" sz="3600" smtClean="0"/>
              <a:t>どこまで実装したいか</a:t>
            </a:r>
            <a:endParaRPr lang="en-US" altLang="ja-JP" sz="3600" smtClean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600"/>
              <a:t>　</a:t>
            </a:r>
            <a:r>
              <a:rPr kumimoji="1" lang="ja-JP" altLang="en-US" sz="3600" smtClean="0"/>
              <a:t>実現可能か</a:t>
            </a:r>
            <a:endParaRPr kumimoji="1" lang="en-US" altLang="ja-JP" sz="360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3600"/>
              <a:t>　</a:t>
            </a:r>
            <a:r>
              <a:rPr lang="ja-JP" altLang="en-US" sz="3600" smtClean="0"/>
              <a:t>現時点</a:t>
            </a:r>
            <a:r>
              <a:rPr lang="ja-JP" altLang="en-US" sz="3600"/>
              <a:t>でできている</a:t>
            </a:r>
            <a:r>
              <a:rPr lang="ja-JP" altLang="en-US" sz="3600" smtClean="0"/>
              <a:t>こと</a:t>
            </a:r>
            <a:endParaRPr kumimoji="1" lang="en-US" altLang="ja-JP" sz="3600" smtClean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600" dirty="0"/>
              <a:t>　</a:t>
            </a:r>
            <a:r>
              <a:rPr kumimoji="1" lang="ja-JP" altLang="en-US" sz="3600" dirty="0" smtClean="0"/>
              <a:t>これからやる</a:t>
            </a:r>
            <a:r>
              <a:rPr lang="ja-JP" altLang="en-US" sz="3600" dirty="0" smtClean="0"/>
              <a:t>こ</a:t>
            </a:r>
            <a:r>
              <a:rPr lang="ja-JP" altLang="en-US" sz="3600" dirty="0"/>
              <a:t>と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377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645" y="430582"/>
            <a:ext cx="5057775" cy="5577199"/>
          </a:xfrm>
        </p:spPr>
      </p:pic>
      <p:sp>
        <p:nvSpPr>
          <p:cNvPr id="5" name="正方形/長方形 4"/>
          <p:cNvSpPr/>
          <p:nvPr/>
        </p:nvSpPr>
        <p:spPr>
          <a:xfrm>
            <a:off x="4204607" y="2253343"/>
            <a:ext cx="4278086" cy="18043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 2"/>
          <p:cNvSpPr/>
          <p:nvPr/>
        </p:nvSpPr>
        <p:spPr>
          <a:xfrm>
            <a:off x="6735536" y="2325192"/>
            <a:ext cx="2457450" cy="77315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6735536" y="3155496"/>
            <a:ext cx="2457450" cy="77315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718690" y="3266529"/>
            <a:ext cx="461665" cy="7266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mtClean="0"/>
              <a:t>真鍋</a:t>
            </a:r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18691" y="2428875"/>
            <a:ext cx="461665" cy="7266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mtClean="0"/>
              <a:t>段原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5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01" y="254452"/>
            <a:ext cx="8998136" cy="603204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420585" y="2302329"/>
            <a:ext cx="5396594" cy="24166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477736" y="2432958"/>
            <a:ext cx="2457450" cy="217170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73521" y="2653472"/>
            <a:ext cx="461665" cy="2040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mtClean="0"/>
              <a:t>真鍋</a:t>
            </a:r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4465864" y="2432958"/>
            <a:ext cx="2147886" cy="217170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52085" y="2519934"/>
            <a:ext cx="461665" cy="20847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mtClean="0"/>
              <a:t>段原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19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44" y="0"/>
            <a:ext cx="9178711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420585" y="1371600"/>
            <a:ext cx="4474029" cy="25635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506644" y="1298123"/>
            <a:ext cx="3163327" cy="181247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73929" y="1388007"/>
            <a:ext cx="461665" cy="2040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mtClean="0"/>
              <a:t>真鍋</a:t>
            </a:r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4275538" y="3020786"/>
            <a:ext cx="2147886" cy="9878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61759" y="3083402"/>
            <a:ext cx="461665" cy="9483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mtClean="0"/>
              <a:t>段原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44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/>
          <p:cNvSpPr/>
          <p:nvPr/>
        </p:nvSpPr>
        <p:spPr>
          <a:xfrm>
            <a:off x="6234793" y="4367892"/>
            <a:ext cx="5758543" cy="10123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263978" y="4367892"/>
            <a:ext cx="5875565" cy="10123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 2"/>
          <p:cNvSpPr/>
          <p:nvPr/>
        </p:nvSpPr>
        <p:spPr>
          <a:xfrm>
            <a:off x="263979" y="3244333"/>
            <a:ext cx="11288486" cy="9847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23269390"/>
              </p:ext>
            </p:extLst>
          </p:nvPr>
        </p:nvGraphicFramePr>
        <p:xfrm>
          <a:off x="359229" y="-408214"/>
          <a:ext cx="11538857" cy="7266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263978" y="418761"/>
            <a:ext cx="11557908" cy="504597"/>
          </a:xfrm>
        </p:spPr>
        <p:txBody>
          <a:bodyPr>
            <a:normAutofit fontScale="90000"/>
          </a:bodyPr>
          <a:lstStyle/>
          <a:p>
            <a:r>
              <a:rPr kumimoji="1" lang="ja-JP" altLang="en-US" sz="3200" smtClean="0"/>
              <a:t>前提：お客様</a:t>
            </a:r>
            <a:r>
              <a:rPr lang="ja-JP" altLang="en-US" sz="3200" smtClean="0"/>
              <a:t>がレジと同じ動きをしない（負担に感じない動きをする）</a:t>
            </a:r>
            <a:endParaRPr kumimoji="1" lang="ja-JP" altLang="en-US" sz="32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3978" y="2598002"/>
            <a:ext cx="202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mtClean="0"/>
              <a:t>バーコードをカメラ</a:t>
            </a:r>
            <a:endParaRPr lang="en-US" altLang="ja-JP" smtClean="0"/>
          </a:p>
          <a:p>
            <a:r>
              <a:rPr lang="ja-JP" altLang="en-US" smtClean="0"/>
              <a:t>に向けてもらうか</a:t>
            </a:r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5121" y="5458794"/>
            <a:ext cx="500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mtClean="0"/>
              <a:t>カゴに商品を手動で入れるか、自動で入れるか</a:t>
            </a:r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39543" y="5380265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mtClean="0"/>
              <a:t>一回に識別する商品の個数</a:t>
            </a:r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247" y="4159261"/>
            <a:ext cx="48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smtClean="0">
                <a:solidFill>
                  <a:srgbClr val="C00000"/>
                </a:solidFill>
              </a:rPr>
              <a:t>①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49735" y="4159261"/>
            <a:ext cx="48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smtClean="0">
                <a:solidFill>
                  <a:srgbClr val="C00000"/>
                </a:solidFill>
              </a:rPr>
              <a:t>②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98229" y="4162901"/>
            <a:ext cx="48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smtClean="0">
                <a:solidFill>
                  <a:srgbClr val="C00000"/>
                </a:solidFill>
              </a:rPr>
              <a:t>③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5298623" y="2135499"/>
            <a:ext cx="1624693" cy="984767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11391289"/>
              </p:ext>
            </p:extLst>
          </p:nvPr>
        </p:nvGraphicFramePr>
        <p:xfrm>
          <a:off x="1592037" y="923358"/>
          <a:ext cx="9037864" cy="5934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263978" y="418761"/>
            <a:ext cx="11557908" cy="504597"/>
          </a:xfrm>
        </p:spPr>
        <p:txBody>
          <a:bodyPr>
            <a:noAutofit/>
          </a:bodyPr>
          <a:lstStyle/>
          <a:p>
            <a:r>
              <a:rPr kumimoji="1" lang="en-US" altLang="ja-JP" sz="3600" smtClean="0"/>
              <a:t>Raspberry Pi</a:t>
            </a:r>
            <a:r>
              <a:rPr kumimoji="1" lang="ja-JP" altLang="en-US" sz="3600" smtClean="0"/>
              <a:t>で実装すること</a:t>
            </a:r>
            <a:endParaRPr kumimoji="1" lang="ja-JP" altLang="en-US" sz="360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0195" y="3926959"/>
            <a:ext cx="38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smtClean="0">
                <a:solidFill>
                  <a:srgbClr val="C00000"/>
                </a:solidFill>
              </a:rPr>
              <a:t>1⃣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91744" y="3932007"/>
            <a:ext cx="38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smtClean="0">
                <a:solidFill>
                  <a:srgbClr val="C00000"/>
                </a:solidFill>
              </a:rPr>
              <a:t>2⃣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983292" y="4007636"/>
            <a:ext cx="38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smtClean="0">
                <a:solidFill>
                  <a:srgbClr val="C00000"/>
                </a:solidFill>
              </a:rPr>
              <a:t>3⃣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10" y="1033134"/>
            <a:ext cx="2894919" cy="27840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69" y="1427955"/>
            <a:ext cx="650421" cy="65042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643" y="2229247"/>
            <a:ext cx="2215243" cy="166143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3443" y="227325"/>
            <a:ext cx="2547487" cy="214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7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7070272" y="2135499"/>
            <a:ext cx="1624693" cy="984767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93688076"/>
              </p:ext>
            </p:extLst>
          </p:nvPr>
        </p:nvGraphicFramePr>
        <p:xfrm>
          <a:off x="3363687" y="923358"/>
          <a:ext cx="9037864" cy="5934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263978" y="418761"/>
            <a:ext cx="11557908" cy="504597"/>
          </a:xfrm>
        </p:spPr>
        <p:txBody>
          <a:bodyPr>
            <a:noAutofit/>
          </a:bodyPr>
          <a:lstStyle/>
          <a:p>
            <a:r>
              <a:rPr kumimoji="1" lang="en-US" altLang="ja-JP" sz="3600" smtClean="0"/>
              <a:t>Web</a:t>
            </a:r>
            <a:r>
              <a:rPr kumimoji="1" lang="ja-JP" altLang="en-US" sz="3600" smtClean="0"/>
              <a:t>カメラを用いたバーコード認識方法</a:t>
            </a:r>
            <a:endParaRPr kumimoji="1" lang="ja-JP" altLang="en-US" sz="360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42932" y="3231645"/>
            <a:ext cx="38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smtClean="0">
                <a:solidFill>
                  <a:srgbClr val="C00000"/>
                </a:solidFill>
              </a:rPr>
              <a:t>1⃣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78430" y="4456672"/>
            <a:ext cx="38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smtClean="0">
                <a:solidFill>
                  <a:srgbClr val="C00000"/>
                </a:solidFill>
              </a:rPr>
              <a:t>2⃣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737130" y="4456671"/>
            <a:ext cx="38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smtClean="0">
                <a:solidFill>
                  <a:srgbClr val="C00000"/>
                </a:solidFill>
              </a:rPr>
              <a:t>3⃣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6814" y="1365940"/>
            <a:ext cx="4604657" cy="23488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smtClean="0"/>
              <a:t>Yolo</a:t>
            </a:r>
            <a:r>
              <a:rPr kumimoji="1" lang="ja-JP" altLang="en-US" sz="2400" smtClean="0"/>
              <a:t>と</a:t>
            </a:r>
            <a:r>
              <a:rPr kumimoji="1" lang="en-US" altLang="ja-JP" sz="2400" smtClean="0"/>
              <a:t>zxing</a:t>
            </a:r>
            <a:r>
              <a:rPr kumimoji="1" lang="ja-JP" altLang="en-US" sz="2400" smtClean="0"/>
              <a:t>を使用</a:t>
            </a:r>
            <a:endParaRPr kumimoji="1" lang="en-US" altLang="ja-JP" sz="2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smtClean="0"/>
              <a:t>距離があっても認識できる</a:t>
            </a:r>
            <a:endParaRPr lang="en-US" altLang="ja-JP" sz="2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smtClean="0"/>
              <a:t>複数</a:t>
            </a:r>
            <a:r>
              <a:rPr lang="ja-JP" altLang="en-US" sz="2400"/>
              <a:t>商品</a:t>
            </a:r>
            <a:r>
              <a:rPr lang="ja-JP" altLang="en-US" sz="2400" smtClean="0"/>
              <a:t>の</a:t>
            </a:r>
            <a:r>
              <a:rPr lang="ja-JP" altLang="en-US" sz="2400"/>
              <a:t>認識</a:t>
            </a:r>
            <a:r>
              <a:rPr lang="ja-JP" altLang="en-US" sz="2400" smtClean="0"/>
              <a:t>に</a:t>
            </a:r>
            <a:r>
              <a:rPr lang="ja-JP" altLang="en-US" sz="2400"/>
              <a:t>向</a:t>
            </a:r>
            <a:r>
              <a:rPr lang="ja-JP" altLang="en-US" sz="2400" smtClean="0"/>
              <a:t>いている</a:t>
            </a:r>
            <a:r>
              <a:rPr lang="en-US" altLang="ja-JP" sz="2400" smtClean="0"/>
              <a:t>(zxing</a:t>
            </a:r>
            <a:r>
              <a:rPr lang="ja-JP" altLang="en-US" sz="2400" smtClean="0"/>
              <a:t>のみだと弱い</a:t>
            </a:r>
            <a:r>
              <a:rPr lang="en-US" altLang="ja-JP" sz="240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smtClean="0"/>
              <a:t>カテゴリ分けまで実装可能</a:t>
            </a:r>
            <a:endParaRPr lang="en-US" altLang="ja-JP" sz="2400"/>
          </a:p>
          <a:p>
            <a:endParaRPr kumimoji="1" lang="en-US" altLang="ja-JP" sz="240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16051" y="5546043"/>
            <a:ext cx="38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>
                <a:solidFill>
                  <a:srgbClr val="C00000"/>
                </a:solidFill>
              </a:rPr>
              <a:t>4</a:t>
            </a:r>
            <a:r>
              <a:rPr kumimoji="1" lang="en-US" altLang="ja-JP" sz="3200" b="1" smtClean="0">
                <a:solidFill>
                  <a:srgbClr val="C00000"/>
                </a:solidFill>
              </a:rPr>
              <a:t>⃣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3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smtClean="0"/>
              <a:t>カゴに設置された台に商品を置く場合</a:t>
            </a:r>
            <a:r>
              <a:rPr kumimoji="1" lang="en-US" altLang="ja-JP" sz="4400" smtClean="0"/>
              <a:t/>
            </a:r>
            <a:br>
              <a:rPr kumimoji="1" lang="en-US" altLang="ja-JP" sz="4400" smtClean="0"/>
            </a:br>
            <a:r>
              <a:rPr lang="ja-JP" altLang="en-US" sz="4400" smtClean="0"/>
              <a:t>（静止状態）</a:t>
            </a:r>
            <a:endParaRPr kumimoji="1" lang="ja-JP" altLang="en-US" sz="440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smtClean="0"/>
              <a:t>現時点で実現していること</a:t>
            </a:r>
            <a:endParaRPr lang="en-US" altLang="ja-JP" sz="2400" smtClean="0"/>
          </a:p>
          <a:p>
            <a:pPr lvl="1"/>
            <a:r>
              <a:rPr lang="en-US" altLang="ja-JP" sz="2000" smtClean="0"/>
              <a:t>Web</a:t>
            </a:r>
            <a:r>
              <a:rPr lang="ja-JP" altLang="en-US" sz="2000" smtClean="0"/>
              <a:t>カメラで撮影した動画・画像を認識し、バーコードの座標とそれがバーコードである率を％で表示</a:t>
            </a:r>
            <a:endParaRPr lang="en-US" altLang="ja-JP" sz="2000" smtClean="0"/>
          </a:p>
          <a:p>
            <a:pPr lvl="1"/>
            <a:r>
              <a:rPr kumimoji="1" lang="ja-JP" altLang="en-US" sz="2000" smtClean="0"/>
              <a:t>動画・画像からバーコードの数値を抽出</a:t>
            </a:r>
            <a:endParaRPr kumimoji="1" lang="en-US" altLang="ja-JP" sz="2000" smtClean="0"/>
          </a:p>
          <a:p>
            <a:endParaRPr lang="en-US" altLang="ja-JP" sz="240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70388"/>
            <a:ext cx="4418180" cy="26364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86" y="3195191"/>
            <a:ext cx="5095723" cy="299333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2104" y="427206"/>
            <a:ext cx="48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smtClean="0">
                <a:solidFill>
                  <a:srgbClr val="C00000"/>
                </a:solidFill>
              </a:rPr>
              <a:t>①</a:t>
            </a:r>
            <a:endParaRPr kumimoji="1" lang="ja-JP" altLang="en-US" sz="40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5190" y="1105390"/>
            <a:ext cx="542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smtClean="0">
                <a:solidFill>
                  <a:srgbClr val="C00000"/>
                </a:solidFill>
              </a:rPr>
              <a:t>1⃣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07702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803</TotalTime>
  <Words>375</Words>
  <Application>Microsoft Office PowerPoint</Application>
  <PresentationFormat>ワイド画面</PresentationFormat>
  <Paragraphs>82</Paragraphs>
  <Slides>12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Wingdings</vt:lpstr>
      <vt:lpstr>レトロスペクト</vt:lpstr>
      <vt:lpstr>(自動精算システム)</vt:lpstr>
      <vt:lpstr>目次</vt:lpstr>
      <vt:lpstr>PowerPoint プレゼンテーション</vt:lpstr>
      <vt:lpstr>PowerPoint プレゼンテーション</vt:lpstr>
      <vt:lpstr>PowerPoint プレゼンテーション</vt:lpstr>
      <vt:lpstr>前提：お客様がレジと同じ動きをしない（負担に感じない動きをする）</vt:lpstr>
      <vt:lpstr>Raspberry Piで実装すること</vt:lpstr>
      <vt:lpstr>Webカメラを用いたバーコード認識方法</vt:lpstr>
      <vt:lpstr>カゴに設置された台に商品を置く場合 （静止状態）</vt:lpstr>
      <vt:lpstr>商品をカゴに直接入れる （商品運動状態）</vt:lpstr>
      <vt:lpstr>PowerPoint プレゼンテーション</vt:lpstr>
      <vt:lpstr>これからやること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自動精算システム（仮）</dc:title>
  <dc:creator>B4_2019</dc:creator>
  <cp:lastModifiedBy>B4_2019</cp:lastModifiedBy>
  <cp:revision>50</cp:revision>
  <dcterms:created xsi:type="dcterms:W3CDTF">2019-10-08T07:00:30Z</dcterms:created>
  <dcterms:modified xsi:type="dcterms:W3CDTF">2019-11-18T05:26:43Z</dcterms:modified>
</cp:coreProperties>
</file>